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16"/>
  </p:notesMasterIdLst>
  <p:sldIdLst>
    <p:sldId id="282" r:id="rId5"/>
    <p:sldId id="4430" r:id="rId6"/>
    <p:sldId id="286" r:id="rId7"/>
    <p:sldId id="1192" r:id="rId8"/>
    <p:sldId id="4438" r:id="rId9"/>
    <p:sldId id="1205" r:id="rId10"/>
    <p:sldId id="4443" r:id="rId11"/>
    <p:sldId id="4441" r:id="rId12"/>
    <p:sldId id="1190" r:id="rId13"/>
    <p:sldId id="4436" r:id="rId14"/>
    <p:sldId id="3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47" userDrawn="1">
          <p15:clr>
            <a:srgbClr val="A4A3A4"/>
          </p15:clr>
        </p15:guide>
        <p15:guide id="3" orient="horz" pos="3997" userDrawn="1">
          <p15:clr>
            <a:srgbClr val="A4A3A4"/>
          </p15:clr>
        </p15:guide>
        <p15:guide id="4" pos="7333" userDrawn="1">
          <p15:clr>
            <a:srgbClr val="A4A3A4"/>
          </p15:clr>
        </p15:guide>
        <p15:guide id="5" pos="436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C2152-A734-9F31-F963-3C2E0A31A77B}" name="Milisenta Grigaliūnienė" initials="MG" userId="S::milisenta.grigaliuniene@invega.lt::8ad49cad-3a32-47c6-be27-0b293c2c13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FF"/>
    <a:srgbClr val="033878"/>
    <a:srgbClr val="F08600"/>
    <a:srgbClr val="404040"/>
    <a:srgbClr val="AFC916"/>
    <a:srgbClr val="43BA80"/>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52032-EA31-4E34-A241-21CFDBCEC329}" v="2" dt="2024-04-22T13:26:02.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01"/>
    <p:restoredTop sz="96327"/>
  </p:normalViewPr>
  <p:slideViewPr>
    <p:cSldViewPr snapToGrid="0" showGuides="1">
      <p:cViewPr varScale="1">
        <p:scale>
          <a:sx n="63" d="100"/>
          <a:sy n="63" d="100"/>
        </p:scale>
        <p:origin x="1160" y="56"/>
      </p:cViewPr>
      <p:guideLst>
        <p:guide orient="horz" pos="323"/>
        <p:guide pos="347"/>
        <p:guide orient="horz" pos="3997"/>
        <p:guide pos="7333"/>
        <p:guide pos="43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inga Morkvėnienė" userId="886cf78a-cab9-4f5e-a41d-79b1245593c9" providerId="ADAL" clId="{DCC52032-EA31-4E34-A241-21CFDBCEC329}"/>
    <pc:docChg chg="undo custSel delSld modSld">
      <pc:chgData name="Neringa Morkvėnienė" userId="886cf78a-cab9-4f5e-a41d-79b1245593c9" providerId="ADAL" clId="{DCC52032-EA31-4E34-A241-21CFDBCEC329}" dt="2024-04-22T13:32:01.191" v="31" actId="2696"/>
      <pc:docMkLst>
        <pc:docMk/>
      </pc:docMkLst>
      <pc:sldChg chg="del">
        <pc:chgData name="Neringa Morkvėnienė" userId="886cf78a-cab9-4f5e-a41d-79b1245593c9" providerId="ADAL" clId="{DCC52032-EA31-4E34-A241-21CFDBCEC329}" dt="2024-04-22T10:52:01.908" v="11" actId="2696"/>
        <pc:sldMkLst>
          <pc:docMk/>
          <pc:sldMk cId="2110522097" sldId="283"/>
        </pc:sldMkLst>
      </pc:sldChg>
      <pc:sldChg chg="del">
        <pc:chgData name="Neringa Morkvėnienė" userId="886cf78a-cab9-4f5e-a41d-79b1245593c9" providerId="ADAL" clId="{DCC52032-EA31-4E34-A241-21CFDBCEC329}" dt="2024-04-22T10:52:06.235" v="12" actId="2696"/>
        <pc:sldMkLst>
          <pc:docMk/>
          <pc:sldMk cId="2229194695" sldId="284"/>
        </pc:sldMkLst>
      </pc:sldChg>
      <pc:sldChg chg="del">
        <pc:chgData name="Neringa Morkvėnienė" userId="886cf78a-cab9-4f5e-a41d-79b1245593c9" providerId="ADAL" clId="{DCC52032-EA31-4E34-A241-21CFDBCEC329}" dt="2024-04-22T10:50:19.563" v="3" actId="2696"/>
        <pc:sldMkLst>
          <pc:docMk/>
          <pc:sldMk cId="1965383279" sldId="285"/>
        </pc:sldMkLst>
      </pc:sldChg>
      <pc:sldChg chg="del">
        <pc:chgData name="Neringa Morkvėnienė" userId="886cf78a-cab9-4f5e-a41d-79b1245593c9" providerId="ADAL" clId="{DCC52032-EA31-4E34-A241-21CFDBCEC329}" dt="2024-04-22T10:49:05.077" v="0" actId="2696"/>
        <pc:sldMkLst>
          <pc:docMk/>
          <pc:sldMk cId="2694216536" sldId="287"/>
        </pc:sldMkLst>
      </pc:sldChg>
      <pc:sldChg chg="del">
        <pc:chgData name="Neringa Morkvėnienė" userId="886cf78a-cab9-4f5e-a41d-79b1245593c9" providerId="ADAL" clId="{DCC52032-EA31-4E34-A241-21CFDBCEC329}" dt="2024-04-22T10:52:11.382" v="13" actId="2696"/>
        <pc:sldMkLst>
          <pc:docMk/>
          <pc:sldMk cId="4121863728" sldId="302"/>
        </pc:sldMkLst>
      </pc:sldChg>
      <pc:sldChg chg="del">
        <pc:chgData name="Neringa Morkvėnienė" userId="886cf78a-cab9-4f5e-a41d-79b1245593c9" providerId="ADAL" clId="{DCC52032-EA31-4E34-A241-21CFDBCEC329}" dt="2024-04-22T10:52:15.291" v="14" actId="2696"/>
        <pc:sldMkLst>
          <pc:docMk/>
          <pc:sldMk cId="4064958819" sldId="304"/>
        </pc:sldMkLst>
      </pc:sldChg>
      <pc:sldChg chg="del">
        <pc:chgData name="Neringa Morkvėnienė" userId="886cf78a-cab9-4f5e-a41d-79b1245593c9" providerId="ADAL" clId="{DCC52032-EA31-4E34-A241-21CFDBCEC329}" dt="2024-04-22T10:52:19.575" v="15" actId="2696"/>
        <pc:sldMkLst>
          <pc:docMk/>
          <pc:sldMk cId="3187895658" sldId="305"/>
        </pc:sldMkLst>
      </pc:sldChg>
      <pc:sldChg chg="del">
        <pc:chgData name="Neringa Morkvėnienė" userId="886cf78a-cab9-4f5e-a41d-79b1245593c9" providerId="ADAL" clId="{DCC52032-EA31-4E34-A241-21CFDBCEC329}" dt="2024-04-22T10:49:09.281" v="1" actId="2696"/>
        <pc:sldMkLst>
          <pc:docMk/>
          <pc:sldMk cId="2069017601" sldId="1194"/>
        </pc:sldMkLst>
      </pc:sldChg>
      <pc:sldChg chg="del">
        <pc:chgData name="Neringa Morkvėnienė" userId="886cf78a-cab9-4f5e-a41d-79b1245593c9" providerId="ADAL" clId="{DCC52032-EA31-4E34-A241-21CFDBCEC329}" dt="2024-04-22T10:52:56.351" v="17" actId="2696"/>
        <pc:sldMkLst>
          <pc:docMk/>
          <pc:sldMk cId="2576171498" sldId="4434"/>
        </pc:sldMkLst>
      </pc:sldChg>
      <pc:sldChg chg="modSp mod">
        <pc:chgData name="Neringa Morkvėnienė" userId="886cf78a-cab9-4f5e-a41d-79b1245593c9" providerId="ADAL" clId="{DCC52032-EA31-4E34-A241-21CFDBCEC329}" dt="2024-04-22T13:27:26.117" v="30" actId="13926"/>
        <pc:sldMkLst>
          <pc:docMk/>
          <pc:sldMk cId="3038183316" sldId="4438"/>
        </pc:sldMkLst>
        <pc:graphicFrameChg chg="mod modGraphic">
          <ac:chgData name="Neringa Morkvėnienė" userId="886cf78a-cab9-4f5e-a41d-79b1245593c9" providerId="ADAL" clId="{DCC52032-EA31-4E34-A241-21CFDBCEC329}" dt="2024-04-22T13:27:26.117" v="30" actId="13926"/>
          <ac:graphicFrameMkLst>
            <pc:docMk/>
            <pc:sldMk cId="3038183316" sldId="4438"/>
            <ac:graphicFrameMk id="32" creationId="{CA333CB2-D9A3-D6B3-4337-92DFE049C43B}"/>
          </ac:graphicFrameMkLst>
        </pc:graphicFrameChg>
      </pc:sldChg>
      <pc:sldChg chg="del">
        <pc:chgData name="Neringa Morkvėnienė" userId="886cf78a-cab9-4f5e-a41d-79b1245593c9" providerId="ADAL" clId="{DCC52032-EA31-4E34-A241-21CFDBCEC329}" dt="2024-04-22T10:51:20.280" v="10" actId="2696"/>
        <pc:sldMkLst>
          <pc:docMk/>
          <pc:sldMk cId="1257784196" sldId="4440"/>
        </pc:sldMkLst>
      </pc:sldChg>
      <pc:sldChg chg="modSp del mod">
        <pc:chgData name="Neringa Morkvėnienė" userId="886cf78a-cab9-4f5e-a41d-79b1245593c9" providerId="ADAL" clId="{DCC52032-EA31-4E34-A241-21CFDBCEC329}" dt="2024-04-22T13:32:01.191" v="31" actId="2696"/>
        <pc:sldMkLst>
          <pc:docMk/>
          <pc:sldMk cId="2933854398" sldId="4442"/>
        </pc:sldMkLst>
        <pc:spChg chg="mod">
          <ac:chgData name="Neringa Morkvėnienė" userId="886cf78a-cab9-4f5e-a41d-79b1245593c9" providerId="ADAL" clId="{DCC52032-EA31-4E34-A241-21CFDBCEC329}" dt="2024-04-22T10:52:31.833" v="16" actId="1076"/>
          <ac:spMkLst>
            <pc:docMk/>
            <pc:sldMk cId="2933854398" sldId="4442"/>
            <ac:spMk id="9" creationId="{A97DBFC7-2BAE-09B7-83DB-4BB66FB1BCE4}"/>
          </ac:spMkLst>
        </pc:spChg>
      </pc:sldChg>
      <pc:sldChg chg="modSp mod">
        <pc:chgData name="Neringa Morkvėnienė" userId="886cf78a-cab9-4f5e-a41d-79b1245593c9" providerId="ADAL" clId="{DCC52032-EA31-4E34-A241-21CFDBCEC329}" dt="2024-04-22T10:50:53.230" v="9" actId="14100"/>
        <pc:sldMkLst>
          <pc:docMk/>
          <pc:sldMk cId="3764073896" sldId="4443"/>
        </pc:sldMkLst>
        <pc:spChg chg="mod">
          <ac:chgData name="Neringa Morkvėnienė" userId="886cf78a-cab9-4f5e-a41d-79b1245593c9" providerId="ADAL" clId="{DCC52032-EA31-4E34-A241-21CFDBCEC329}" dt="2024-04-22T10:50:50.060" v="8" actId="14100"/>
          <ac:spMkLst>
            <pc:docMk/>
            <pc:sldMk cId="3764073896" sldId="4443"/>
            <ac:spMk id="6" creationId="{47E126BF-D135-B2B6-63B3-ADD681EA5CA8}"/>
          </ac:spMkLst>
        </pc:spChg>
        <pc:spChg chg="mod">
          <ac:chgData name="Neringa Morkvėnienė" userId="886cf78a-cab9-4f5e-a41d-79b1245593c9" providerId="ADAL" clId="{DCC52032-EA31-4E34-A241-21CFDBCEC329}" dt="2024-04-22T10:50:53.230" v="9" actId="14100"/>
          <ac:spMkLst>
            <pc:docMk/>
            <pc:sldMk cId="3764073896" sldId="4443"/>
            <ac:spMk id="8" creationId="{9DBDF988-0EC5-FEE6-5DA0-E6AE34C7676F}"/>
          </ac:spMkLst>
        </pc:spChg>
        <pc:graphicFrameChg chg="mod modGraphic">
          <ac:chgData name="Neringa Morkvėnienė" userId="886cf78a-cab9-4f5e-a41d-79b1245593c9" providerId="ADAL" clId="{DCC52032-EA31-4E34-A241-21CFDBCEC329}" dt="2024-04-22T10:50:32.666" v="4" actId="14100"/>
          <ac:graphicFrameMkLst>
            <pc:docMk/>
            <pc:sldMk cId="3764073896" sldId="4443"/>
            <ac:graphicFrameMk id="3" creationId="{A2D02856-5D13-097D-DF3E-00720A8E5CCA}"/>
          </ac:graphicFrameMkLst>
        </pc:graphicFrameChg>
      </pc:sldChg>
    </pc:docChg>
  </pc:docChgLst>
  <pc:docChgLst>
    <pc:chgData name="Neringa Morkvėnienė" userId="886cf78a-cab9-4f5e-a41d-79b1245593c9" providerId="ADAL" clId="{6630508A-9F8A-4E54-BDCA-B2EF3E2311CA}"/>
    <pc:docChg chg="undo custSel addSld delSld modSld sldOrd">
      <pc:chgData name="Neringa Morkvėnienė" userId="886cf78a-cab9-4f5e-a41d-79b1245593c9" providerId="ADAL" clId="{6630508A-9F8A-4E54-BDCA-B2EF3E2311CA}" dt="2024-04-18T13:48:13.986" v="1895"/>
      <pc:docMkLst>
        <pc:docMk/>
      </pc:docMkLst>
      <pc:sldChg chg="del">
        <pc:chgData name="Neringa Morkvėnienė" userId="886cf78a-cab9-4f5e-a41d-79b1245593c9" providerId="ADAL" clId="{6630508A-9F8A-4E54-BDCA-B2EF3E2311CA}" dt="2024-04-17T08:37:01.366" v="32" actId="2696"/>
        <pc:sldMkLst>
          <pc:docMk/>
          <pc:sldMk cId="2342333162" sldId="256"/>
        </pc:sldMkLst>
      </pc:sldChg>
      <pc:sldChg chg="del">
        <pc:chgData name="Neringa Morkvėnienė" userId="886cf78a-cab9-4f5e-a41d-79b1245593c9" providerId="ADAL" clId="{6630508A-9F8A-4E54-BDCA-B2EF3E2311CA}" dt="2024-04-17T08:37:08.777" v="33" actId="2696"/>
        <pc:sldMkLst>
          <pc:docMk/>
          <pc:sldMk cId="3327200558" sldId="257"/>
        </pc:sldMkLst>
      </pc:sldChg>
      <pc:sldChg chg="del">
        <pc:chgData name="Neringa Morkvėnienė" userId="886cf78a-cab9-4f5e-a41d-79b1245593c9" providerId="ADAL" clId="{6630508A-9F8A-4E54-BDCA-B2EF3E2311CA}" dt="2024-04-17T08:37:11.725" v="34" actId="2696"/>
        <pc:sldMkLst>
          <pc:docMk/>
          <pc:sldMk cId="888805686" sldId="258"/>
        </pc:sldMkLst>
      </pc:sldChg>
      <pc:sldChg chg="del">
        <pc:chgData name="Neringa Morkvėnienė" userId="886cf78a-cab9-4f5e-a41d-79b1245593c9" providerId="ADAL" clId="{6630508A-9F8A-4E54-BDCA-B2EF3E2311CA}" dt="2024-04-17T08:37:17.735" v="35" actId="2696"/>
        <pc:sldMkLst>
          <pc:docMk/>
          <pc:sldMk cId="3464536485" sldId="259"/>
        </pc:sldMkLst>
      </pc:sldChg>
      <pc:sldChg chg="del">
        <pc:chgData name="Neringa Morkvėnienė" userId="886cf78a-cab9-4f5e-a41d-79b1245593c9" providerId="ADAL" clId="{6630508A-9F8A-4E54-BDCA-B2EF3E2311CA}" dt="2024-04-17T08:37:21.013" v="36" actId="2696"/>
        <pc:sldMkLst>
          <pc:docMk/>
          <pc:sldMk cId="1194300941" sldId="260"/>
        </pc:sldMkLst>
      </pc:sldChg>
      <pc:sldChg chg="del">
        <pc:chgData name="Neringa Morkvėnienė" userId="886cf78a-cab9-4f5e-a41d-79b1245593c9" providerId="ADAL" clId="{6630508A-9F8A-4E54-BDCA-B2EF3E2311CA}" dt="2024-04-17T08:37:23.363" v="37" actId="2696"/>
        <pc:sldMkLst>
          <pc:docMk/>
          <pc:sldMk cId="3188004720" sldId="261"/>
        </pc:sldMkLst>
      </pc:sldChg>
      <pc:sldChg chg="del">
        <pc:chgData name="Neringa Morkvėnienė" userId="886cf78a-cab9-4f5e-a41d-79b1245593c9" providerId="ADAL" clId="{6630508A-9F8A-4E54-BDCA-B2EF3E2311CA}" dt="2024-04-17T08:37:25.854" v="38" actId="2696"/>
        <pc:sldMkLst>
          <pc:docMk/>
          <pc:sldMk cId="1786083603" sldId="262"/>
        </pc:sldMkLst>
      </pc:sldChg>
      <pc:sldChg chg="del">
        <pc:chgData name="Neringa Morkvėnienė" userId="886cf78a-cab9-4f5e-a41d-79b1245593c9" providerId="ADAL" clId="{6630508A-9F8A-4E54-BDCA-B2EF3E2311CA}" dt="2024-04-17T08:37:31.204" v="39" actId="2696"/>
        <pc:sldMkLst>
          <pc:docMk/>
          <pc:sldMk cId="2811439314" sldId="263"/>
        </pc:sldMkLst>
      </pc:sldChg>
      <pc:sldChg chg="del">
        <pc:chgData name="Neringa Morkvėnienė" userId="886cf78a-cab9-4f5e-a41d-79b1245593c9" providerId="ADAL" clId="{6630508A-9F8A-4E54-BDCA-B2EF3E2311CA}" dt="2024-04-17T08:38:01.601" v="41" actId="2696"/>
        <pc:sldMkLst>
          <pc:docMk/>
          <pc:sldMk cId="303521360" sldId="264"/>
        </pc:sldMkLst>
      </pc:sldChg>
      <pc:sldChg chg="del">
        <pc:chgData name="Neringa Morkvėnienė" userId="886cf78a-cab9-4f5e-a41d-79b1245593c9" providerId="ADAL" clId="{6630508A-9F8A-4E54-BDCA-B2EF3E2311CA}" dt="2024-04-17T08:38:01.601" v="41" actId="2696"/>
        <pc:sldMkLst>
          <pc:docMk/>
          <pc:sldMk cId="3705492425" sldId="265"/>
        </pc:sldMkLst>
      </pc:sldChg>
      <pc:sldChg chg="del">
        <pc:chgData name="Neringa Morkvėnienė" userId="886cf78a-cab9-4f5e-a41d-79b1245593c9" providerId="ADAL" clId="{6630508A-9F8A-4E54-BDCA-B2EF3E2311CA}" dt="2024-04-17T08:38:01.601" v="41" actId="2696"/>
        <pc:sldMkLst>
          <pc:docMk/>
          <pc:sldMk cId="1415962607" sldId="266"/>
        </pc:sldMkLst>
      </pc:sldChg>
      <pc:sldChg chg="del">
        <pc:chgData name="Neringa Morkvėnienė" userId="886cf78a-cab9-4f5e-a41d-79b1245593c9" providerId="ADAL" clId="{6630508A-9F8A-4E54-BDCA-B2EF3E2311CA}" dt="2024-04-17T08:38:01.601" v="41" actId="2696"/>
        <pc:sldMkLst>
          <pc:docMk/>
          <pc:sldMk cId="1995582270" sldId="267"/>
        </pc:sldMkLst>
      </pc:sldChg>
      <pc:sldChg chg="del">
        <pc:chgData name="Neringa Morkvėnienė" userId="886cf78a-cab9-4f5e-a41d-79b1245593c9" providerId="ADAL" clId="{6630508A-9F8A-4E54-BDCA-B2EF3E2311CA}" dt="2024-04-17T08:38:01.601" v="41" actId="2696"/>
        <pc:sldMkLst>
          <pc:docMk/>
          <pc:sldMk cId="2792849902" sldId="268"/>
        </pc:sldMkLst>
      </pc:sldChg>
      <pc:sldChg chg="del">
        <pc:chgData name="Neringa Morkvėnienė" userId="886cf78a-cab9-4f5e-a41d-79b1245593c9" providerId="ADAL" clId="{6630508A-9F8A-4E54-BDCA-B2EF3E2311CA}" dt="2024-04-17T08:38:01.601" v="41" actId="2696"/>
        <pc:sldMkLst>
          <pc:docMk/>
          <pc:sldMk cId="311965536" sldId="269"/>
        </pc:sldMkLst>
      </pc:sldChg>
      <pc:sldChg chg="del">
        <pc:chgData name="Neringa Morkvėnienė" userId="886cf78a-cab9-4f5e-a41d-79b1245593c9" providerId="ADAL" clId="{6630508A-9F8A-4E54-BDCA-B2EF3E2311CA}" dt="2024-04-17T08:38:01.601" v="41" actId="2696"/>
        <pc:sldMkLst>
          <pc:docMk/>
          <pc:sldMk cId="2097173458" sldId="270"/>
        </pc:sldMkLst>
      </pc:sldChg>
      <pc:sldChg chg="del">
        <pc:chgData name="Neringa Morkvėnienė" userId="886cf78a-cab9-4f5e-a41d-79b1245593c9" providerId="ADAL" clId="{6630508A-9F8A-4E54-BDCA-B2EF3E2311CA}" dt="2024-04-17T08:38:01.601" v="41" actId="2696"/>
        <pc:sldMkLst>
          <pc:docMk/>
          <pc:sldMk cId="52979831" sldId="272"/>
        </pc:sldMkLst>
      </pc:sldChg>
      <pc:sldChg chg="del">
        <pc:chgData name="Neringa Morkvėnienė" userId="886cf78a-cab9-4f5e-a41d-79b1245593c9" providerId="ADAL" clId="{6630508A-9F8A-4E54-BDCA-B2EF3E2311CA}" dt="2024-04-17T08:38:01.601" v="41" actId="2696"/>
        <pc:sldMkLst>
          <pc:docMk/>
          <pc:sldMk cId="3255147231" sldId="273"/>
        </pc:sldMkLst>
      </pc:sldChg>
      <pc:sldChg chg="del">
        <pc:chgData name="Neringa Morkvėnienė" userId="886cf78a-cab9-4f5e-a41d-79b1245593c9" providerId="ADAL" clId="{6630508A-9F8A-4E54-BDCA-B2EF3E2311CA}" dt="2024-04-17T08:38:01.601" v="41" actId="2696"/>
        <pc:sldMkLst>
          <pc:docMk/>
          <pc:sldMk cId="1227363768" sldId="274"/>
        </pc:sldMkLst>
      </pc:sldChg>
      <pc:sldChg chg="del">
        <pc:chgData name="Neringa Morkvėnienė" userId="886cf78a-cab9-4f5e-a41d-79b1245593c9" providerId="ADAL" clId="{6630508A-9F8A-4E54-BDCA-B2EF3E2311CA}" dt="2024-04-17T08:38:01.601" v="41" actId="2696"/>
        <pc:sldMkLst>
          <pc:docMk/>
          <pc:sldMk cId="4156042231" sldId="275"/>
        </pc:sldMkLst>
      </pc:sldChg>
      <pc:sldChg chg="del">
        <pc:chgData name="Neringa Morkvėnienė" userId="886cf78a-cab9-4f5e-a41d-79b1245593c9" providerId="ADAL" clId="{6630508A-9F8A-4E54-BDCA-B2EF3E2311CA}" dt="2024-04-17T08:38:01.601" v="41" actId="2696"/>
        <pc:sldMkLst>
          <pc:docMk/>
          <pc:sldMk cId="588101788" sldId="276"/>
        </pc:sldMkLst>
      </pc:sldChg>
      <pc:sldChg chg="del">
        <pc:chgData name="Neringa Morkvėnienė" userId="886cf78a-cab9-4f5e-a41d-79b1245593c9" providerId="ADAL" clId="{6630508A-9F8A-4E54-BDCA-B2EF3E2311CA}" dt="2024-04-17T08:38:01.601" v="41" actId="2696"/>
        <pc:sldMkLst>
          <pc:docMk/>
          <pc:sldMk cId="3594774540" sldId="277"/>
        </pc:sldMkLst>
      </pc:sldChg>
      <pc:sldChg chg="del">
        <pc:chgData name="Neringa Morkvėnienė" userId="886cf78a-cab9-4f5e-a41d-79b1245593c9" providerId="ADAL" clId="{6630508A-9F8A-4E54-BDCA-B2EF3E2311CA}" dt="2024-04-17T08:38:01.601" v="41" actId="2696"/>
        <pc:sldMkLst>
          <pc:docMk/>
          <pc:sldMk cId="2073899356" sldId="278"/>
        </pc:sldMkLst>
      </pc:sldChg>
      <pc:sldChg chg="del">
        <pc:chgData name="Neringa Morkvėnienė" userId="886cf78a-cab9-4f5e-a41d-79b1245593c9" providerId="ADAL" clId="{6630508A-9F8A-4E54-BDCA-B2EF3E2311CA}" dt="2024-04-17T08:38:01.601" v="41" actId="2696"/>
        <pc:sldMkLst>
          <pc:docMk/>
          <pc:sldMk cId="898917555" sldId="279"/>
        </pc:sldMkLst>
      </pc:sldChg>
      <pc:sldChg chg="del">
        <pc:chgData name="Neringa Morkvėnienė" userId="886cf78a-cab9-4f5e-a41d-79b1245593c9" providerId="ADAL" clId="{6630508A-9F8A-4E54-BDCA-B2EF3E2311CA}" dt="2024-04-17T08:38:01.601" v="41" actId="2696"/>
        <pc:sldMkLst>
          <pc:docMk/>
          <pc:sldMk cId="1485306317" sldId="280"/>
        </pc:sldMkLst>
      </pc:sldChg>
      <pc:sldChg chg="del">
        <pc:chgData name="Neringa Morkvėnienė" userId="886cf78a-cab9-4f5e-a41d-79b1245593c9" providerId="ADAL" clId="{6630508A-9F8A-4E54-BDCA-B2EF3E2311CA}" dt="2024-04-17T08:36:49.397" v="31" actId="2696"/>
        <pc:sldMkLst>
          <pc:docMk/>
          <pc:sldMk cId="303880921" sldId="281"/>
        </pc:sldMkLst>
      </pc:sldChg>
      <pc:sldChg chg="modSp mod">
        <pc:chgData name="Neringa Morkvėnienė" userId="886cf78a-cab9-4f5e-a41d-79b1245593c9" providerId="ADAL" clId="{6630508A-9F8A-4E54-BDCA-B2EF3E2311CA}" dt="2024-04-17T10:54:58.713" v="664" actId="1076"/>
        <pc:sldMkLst>
          <pc:docMk/>
          <pc:sldMk cId="4087392106" sldId="282"/>
        </pc:sldMkLst>
        <pc:spChg chg="mod">
          <ac:chgData name="Neringa Morkvėnienė" userId="886cf78a-cab9-4f5e-a41d-79b1245593c9" providerId="ADAL" clId="{6630508A-9F8A-4E54-BDCA-B2EF3E2311CA}" dt="2024-04-17T08:36:30.239" v="30" actId="20577"/>
          <ac:spMkLst>
            <pc:docMk/>
            <pc:sldMk cId="4087392106" sldId="282"/>
            <ac:spMk id="13" creationId="{DAE2C183-F21C-A090-8175-6D3F1565A298}"/>
          </ac:spMkLst>
        </pc:spChg>
        <pc:spChg chg="mod">
          <ac:chgData name="Neringa Morkvėnienė" userId="886cf78a-cab9-4f5e-a41d-79b1245593c9" providerId="ADAL" clId="{6630508A-9F8A-4E54-BDCA-B2EF3E2311CA}" dt="2024-04-17T10:54:58.713" v="664" actId="1076"/>
          <ac:spMkLst>
            <pc:docMk/>
            <pc:sldMk cId="4087392106" sldId="282"/>
            <ac:spMk id="14" creationId="{9F01A131-26E1-B345-C504-4426E5F153C2}"/>
          </ac:spMkLst>
        </pc:spChg>
      </pc:sldChg>
      <pc:sldChg chg="mod modShow">
        <pc:chgData name="Neringa Morkvėnienė" userId="886cf78a-cab9-4f5e-a41d-79b1245593c9" providerId="ADAL" clId="{6630508A-9F8A-4E54-BDCA-B2EF3E2311CA}" dt="2024-04-17T08:39:25.322" v="44" actId="729"/>
        <pc:sldMkLst>
          <pc:docMk/>
          <pc:sldMk cId="2110522097" sldId="283"/>
        </pc:sldMkLst>
      </pc:sldChg>
      <pc:sldChg chg="mod modShow">
        <pc:chgData name="Neringa Morkvėnienė" userId="886cf78a-cab9-4f5e-a41d-79b1245593c9" providerId="ADAL" clId="{6630508A-9F8A-4E54-BDCA-B2EF3E2311CA}" dt="2024-04-17T08:39:37.037" v="45" actId="729"/>
        <pc:sldMkLst>
          <pc:docMk/>
          <pc:sldMk cId="2229194695" sldId="284"/>
        </pc:sldMkLst>
      </pc:sldChg>
      <pc:sldChg chg="addSp delSp modSp mod ord modShow">
        <pc:chgData name="Neringa Morkvėnienė" userId="886cf78a-cab9-4f5e-a41d-79b1245593c9" providerId="ADAL" clId="{6630508A-9F8A-4E54-BDCA-B2EF3E2311CA}" dt="2024-04-18T06:15:40.227" v="1684" actId="729"/>
        <pc:sldMkLst>
          <pc:docMk/>
          <pc:sldMk cId="1965383279" sldId="285"/>
        </pc:sldMkLst>
        <pc:spChg chg="mod">
          <ac:chgData name="Neringa Morkvėnienė" userId="886cf78a-cab9-4f5e-a41d-79b1245593c9" providerId="ADAL" clId="{6630508A-9F8A-4E54-BDCA-B2EF3E2311CA}" dt="2024-04-17T12:17:20.528" v="1301" actId="14100"/>
          <ac:spMkLst>
            <pc:docMk/>
            <pc:sldMk cId="1965383279" sldId="285"/>
            <ac:spMk id="6" creationId="{47E126BF-D135-B2B6-63B3-ADD681EA5CA8}"/>
          </ac:spMkLst>
        </pc:spChg>
        <pc:spChg chg="del mod">
          <ac:chgData name="Neringa Morkvėnienė" userId="886cf78a-cab9-4f5e-a41d-79b1245593c9" providerId="ADAL" clId="{6630508A-9F8A-4E54-BDCA-B2EF3E2311CA}" dt="2024-04-17T12:13:26.536" v="1278" actId="478"/>
          <ac:spMkLst>
            <pc:docMk/>
            <pc:sldMk cId="1965383279" sldId="285"/>
            <ac:spMk id="7" creationId="{BFBF67C5-06EC-3EB3-F4C8-D6284CBC5CC2}"/>
          </ac:spMkLst>
        </pc:spChg>
        <pc:spChg chg="mod">
          <ac:chgData name="Neringa Morkvėnienė" userId="886cf78a-cab9-4f5e-a41d-79b1245593c9" providerId="ADAL" clId="{6630508A-9F8A-4E54-BDCA-B2EF3E2311CA}" dt="2024-04-17T12:45:35.617" v="1420" actId="1076"/>
          <ac:spMkLst>
            <pc:docMk/>
            <pc:sldMk cId="1965383279" sldId="285"/>
            <ac:spMk id="8" creationId="{9DBDF988-0EC5-FEE6-5DA0-E6AE34C7676F}"/>
          </ac:spMkLst>
        </pc:spChg>
        <pc:spChg chg="mod">
          <ac:chgData name="Neringa Morkvėnienė" userId="886cf78a-cab9-4f5e-a41d-79b1245593c9" providerId="ADAL" clId="{6630508A-9F8A-4E54-BDCA-B2EF3E2311CA}" dt="2024-04-17T12:19:34.821" v="1314" actId="1076"/>
          <ac:spMkLst>
            <pc:docMk/>
            <pc:sldMk cId="1965383279" sldId="285"/>
            <ac:spMk id="10" creationId="{C3A2BBE0-DD38-8304-37DB-912BA82F537D}"/>
          </ac:spMkLst>
        </pc:spChg>
        <pc:graphicFrameChg chg="del">
          <ac:chgData name="Neringa Morkvėnienė" userId="886cf78a-cab9-4f5e-a41d-79b1245593c9" providerId="ADAL" clId="{6630508A-9F8A-4E54-BDCA-B2EF3E2311CA}" dt="2024-04-17T12:05:24.573" v="1239" actId="478"/>
          <ac:graphicFrameMkLst>
            <pc:docMk/>
            <pc:sldMk cId="1965383279" sldId="285"/>
            <ac:graphicFrameMk id="2" creationId="{E0EC01BE-F1AA-60E1-5280-E4A7EFBDCDC7}"/>
          </ac:graphicFrameMkLst>
        </pc:graphicFrameChg>
        <pc:graphicFrameChg chg="add mod modGraphic">
          <ac:chgData name="Neringa Morkvėnienė" userId="886cf78a-cab9-4f5e-a41d-79b1245593c9" providerId="ADAL" clId="{6630508A-9F8A-4E54-BDCA-B2EF3E2311CA}" dt="2024-04-17T12:42:51.726" v="1403" actId="113"/>
          <ac:graphicFrameMkLst>
            <pc:docMk/>
            <pc:sldMk cId="1965383279" sldId="285"/>
            <ac:graphicFrameMk id="3" creationId="{A2D02856-5D13-097D-DF3E-00720A8E5CCA}"/>
          </ac:graphicFrameMkLst>
        </pc:graphicFrameChg>
      </pc:sldChg>
      <pc:sldChg chg="addSp delSp modSp mod ord">
        <pc:chgData name="Neringa Morkvėnienė" userId="886cf78a-cab9-4f5e-a41d-79b1245593c9" providerId="ADAL" clId="{6630508A-9F8A-4E54-BDCA-B2EF3E2311CA}" dt="2024-04-17T11:50:13.954" v="1171" actId="113"/>
        <pc:sldMkLst>
          <pc:docMk/>
          <pc:sldMk cId="3292721183" sldId="286"/>
        </pc:sldMkLst>
        <pc:spChg chg="mod">
          <ac:chgData name="Neringa Morkvėnienė" userId="886cf78a-cab9-4f5e-a41d-79b1245593c9" providerId="ADAL" clId="{6630508A-9F8A-4E54-BDCA-B2EF3E2311CA}" dt="2024-04-17T11:13:26.867" v="774" actId="14100"/>
          <ac:spMkLst>
            <pc:docMk/>
            <pc:sldMk cId="3292721183" sldId="286"/>
            <ac:spMk id="3" creationId="{AC47F996-6D0C-CB6F-5F85-4D1BC2529030}"/>
          </ac:spMkLst>
        </pc:spChg>
        <pc:spChg chg="mod">
          <ac:chgData name="Neringa Morkvėnienė" userId="886cf78a-cab9-4f5e-a41d-79b1245593c9" providerId="ADAL" clId="{6630508A-9F8A-4E54-BDCA-B2EF3E2311CA}" dt="2024-04-17T11:16:34.363" v="807" actId="14100"/>
          <ac:spMkLst>
            <pc:docMk/>
            <pc:sldMk cId="3292721183" sldId="286"/>
            <ac:spMk id="4" creationId="{BBD0DF1B-2631-1DF8-8966-EFDF0DB373E4}"/>
          </ac:spMkLst>
        </pc:spChg>
        <pc:spChg chg="mod">
          <ac:chgData name="Neringa Morkvėnienė" userId="886cf78a-cab9-4f5e-a41d-79b1245593c9" providerId="ADAL" clId="{6630508A-9F8A-4E54-BDCA-B2EF3E2311CA}" dt="2024-04-17T11:15:50.741" v="800" actId="1076"/>
          <ac:spMkLst>
            <pc:docMk/>
            <pc:sldMk cId="3292721183" sldId="286"/>
            <ac:spMk id="5" creationId="{253D9569-D831-73E2-ACD1-907A9192BE9E}"/>
          </ac:spMkLst>
        </pc:spChg>
        <pc:spChg chg="add mod">
          <ac:chgData name="Neringa Morkvėnienė" userId="886cf78a-cab9-4f5e-a41d-79b1245593c9" providerId="ADAL" clId="{6630508A-9F8A-4E54-BDCA-B2EF3E2311CA}" dt="2024-04-17T11:50:13.954" v="1171" actId="113"/>
          <ac:spMkLst>
            <pc:docMk/>
            <pc:sldMk cId="3292721183" sldId="286"/>
            <ac:spMk id="8" creationId="{2BEBA0C6-1F3E-FD8F-9D12-D7073E37CF83}"/>
          </ac:spMkLst>
        </pc:spChg>
        <pc:spChg chg="del">
          <ac:chgData name="Neringa Morkvėnienė" userId="886cf78a-cab9-4f5e-a41d-79b1245593c9" providerId="ADAL" clId="{6630508A-9F8A-4E54-BDCA-B2EF3E2311CA}" dt="2024-04-17T11:16:17.991" v="803" actId="478"/>
          <ac:spMkLst>
            <pc:docMk/>
            <pc:sldMk cId="3292721183" sldId="286"/>
            <ac:spMk id="9" creationId="{D01407CF-1ED3-ED16-DD45-C61132185D9B}"/>
          </ac:spMkLst>
        </pc:spChg>
        <pc:spChg chg="mod">
          <ac:chgData name="Neringa Morkvėnienė" userId="886cf78a-cab9-4f5e-a41d-79b1245593c9" providerId="ADAL" clId="{6630508A-9F8A-4E54-BDCA-B2EF3E2311CA}" dt="2024-04-17T11:03:02.579" v="745"/>
          <ac:spMkLst>
            <pc:docMk/>
            <pc:sldMk cId="3292721183" sldId="286"/>
            <ac:spMk id="10" creationId="{C3A2BBE0-DD38-8304-37DB-912BA82F537D}"/>
          </ac:spMkLst>
        </pc:spChg>
        <pc:spChg chg="mod">
          <ac:chgData name="Neringa Morkvėnienė" userId="886cf78a-cab9-4f5e-a41d-79b1245593c9" providerId="ADAL" clId="{6630508A-9F8A-4E54-BDCA-B2EF3E2311CA}" dt="2024-04-17T11:12:49.371" v="764" actId="1076"/>
          <ac:spMkLst>
            <pc:docMk/>
            <pc:sldMk cId="3292721183" sldId="286"/>
            <ac:spMk id="18" creationId="{0F77DD8E-F040-3CAD-6034-590E75EAC6DB}"/>
          </ac:spMkLst>
        </pc:spChg>
        <pc:spChg chg="mod">
          <ac:chgData name="Neringa Morkvėnienė" userId="886cf78a-cab9-4f5e-a41d-79b1245593c9" providerId="ADAL" clId="{6630508A-9F8A-4E54-BDCA-B2EF3E2311CA}" dt="2024-04-17T11:21:54.643" v="832" actId="20577"/>
          <ac:spMkLst>
            <pc:docMk/>
            <pc:sldMk cId="3292721183" sldId="286"/>
            <ac:spMk id="19" creationId="{8AE9E590-BF6B-C607-DBE9-A7EC2E3A1B10}"/>
          </ac:spMkLst>
        </pc:spChg>
        <pc:spChg chg="mod">
          <ac:chgData name="Neringa Morkvėnienė" userId="886cf78a-cab9-4f5e-a41d-79b1245593c9" providerId="ADAL" clId="{6630508A-9F8A-4E54-BDCA-B2EF3E2311CA}" dt="2024-04-17T11:15:46.372" v="799" actId="1076"/>
          <ac:spMkLst>
            <pc:docMk/>
            <pc:sldMk cId="3292721183" sldId="286"/>
            <ac:spMk id="20" creationId="{8F5062FD-DE9F-866B-5750-98D6AB5EA949}"/>
          </ac:spMkLst>
        </pc:spChg>
        <pc:spChg chg="mod">
          <ac:chgData name="Neringa Morkvėnienė" userId="886cf78a-cab9-4f5e-a41d-79b1245593c9" providerId="ADAL" clId="{6630508A-9F8A-4E54-BDCA-B2EF3E2311CA}" dt="2024-04-17T11:21:59.853" v="834" actId="20577"/>
          <ac:spMkLst>
            <pc:docMk/>
            <pc:sldMk cId="3292721183" sldId="286"/>
            <ac:spMk id="21" creationId="{543E6A3F-8CB1-46E0-ACF6-525AE2924415}"/>
          </ac:spMkLst>
        </pc:spChg>
        <pc:spChg chg="del mod">
          <ac:chgData name="Neringa Morkvėnienė" userId="886cf78a-cab9-4f5e-a41d-79b1245593c9" providerId="ADAL" clId="{6630508A-9F8A-4E54-BDCA-B2EF3E2311CA}" dt="2024-04-17T11:16:22.988" v="805" actId="478"/>
          <ac:spMkLst>
            <pc:docMk/>
            <pc:sldMk cId="3292721183" sldId="286"/>
            <ac:spMk id="22" creationId="{5175E44D-83FC-52CB-8A61-5936658D9C45}"/>
          </ac:spMkLst>
        </pc:spChg>
        <pc:spChg chg="del">
          <ac:chgData name="Neringa Morkvėnienė" userId="886cf78a-cab9-4f5e-a41d-79b1245593c9" providerId="ADAL" clId="{6630508A-9F8A-4E54-BDCA-B2EF3E2311CA}" dt="2024-04-17T11:16:25.942" v="806" actId="478"/>
          <ac:spMkLst>
            <pc:docMk/>
            <pc:sldMk cId="3292721183" sldId="286"/>
            <ac:spMk id="23" creationId="{1AF3FBA7-00B7-E21D-0F19-1DB7962A9D01}"/>
          </ac:spMkLst>
        </pc:spChg>
        <pc:picChg chg="del">
          <ac:chgData name="Neringa Morkvėnienė" userId="886cf78a-cab9-4f5e-a41d-79b1245593c9" providerId="ADAL" clId="{6630508A-9F8A-4E54-BDCA-B2EF3E2311CA}" dt="2024-04-17T11:16:12.163" v="801" actId="478"/>
          <ac:picMkLst>
            <pc:docMk/>
            <pc:sldMk cId="3292721183" sldId="286"/>
            <ac:picMk id="6" creationId="{FBA5709C-6606-DB24-1DAD-EB8D02AB14BC}"/>
          </ac:picMkLst>
        </pc:picChg>
        <pc:picChg chg="del">
          <ac:chgData name="Neringa Morkvėnienė" userId="886cf78a-cab9-4f5e-a41d-79b1245593c9" providerId="ADAL" clId="{6630508A-9F8A-4E54-BDCA-B2EF3E2311CA}" dt="2024-04-17T11:16:15.451" v="802" actId="478"/>
          <ac:picMkLst>
            <pc:docMk/>
            <pc:sldMk cId="3292721183" sldId="286"/>
            <ac:picMk id="16" creationId="{D80938CC-0395-D8DD-5F08-BA696039577D}"/>
          </ac:picMkLst>
        </pc:picChg>
      </pc:sldChg>
      <pc:sldChg chg="addSp delSp modSp mod ord">
        <pc:chgData name="Neringa Morkvėnienė" userId="886cf78a-cab9-4f5e-a41d-79b1245593c9" providerId="ADAL" clId="{6630508A-9F8A-4E54-BDCA-B2EF3E2311CA}" dt="2024-04-17T13:44:34.170" v="1606" actId="20577"/>
        <pc:sldMkLst>
          <pc:docMk/>
          <pc:sldMk cId="2694216536" sldId="287"/>
        </pc:sldMkLst>
        <pc:spChg chg="mod">
          <ac:chgData name="Neringa Morkvėnienė" userId="886cf78a-cab9-4f5e-a41d-79b1245593c9" providerId="ADAL" clId="{6630508A-9F8A-4E54-BDCA-B2EF3E2311CA}" dt="2024-04-17T13:39:26.943" v="1604" actId="14100"/>
          <ac:spMkLst>
            <pc:docMk/>
            <pc:sldMk cId="2694216536" sldId="287"/>
            <ac:spMk id="2" creationId="{56A52F0E-4097-0063-22A9-A075B02D1DFA}"/>
          </ac:spMkLst>
        </pc:spChg>
        <pc:spChg chg="add mod">
          <ac:chgData name="Neringa Morkvėnienė" userId="886cf78a-cab9-4f5e-a41d-79b1245593c9" providerId="ADAL" clId="{6630508A-9F8A-4E54-BDCA-B2EF3E2311CA}" dt="2024-04-17T10:53:04.137" v="557" actId="164"/>
          <ac:spMkLst>
            <pc:docMk/>
            <pc:sldMk cId="2694216536" sldId="287"/>
            <ac:spMk id="3" creationId="{FEA756A3-822D-F6F1-BA77-94338F5699D5}"/>
          </ac:spMkLst>
        </pc:spChg>
        <pc:spChg chg="add mod">
          <ac:chgData name="Neringa Morkvėnienė" userId="886cf78a-cab9-4f5e-a41d-79b1245593c9" providerId="ADAL" clId="{6630508A-9F8A-4E54-BDCA-B2EF3E2311CA}" dt="2024-04-17T10:53:04.137" v="557" actId="164"/>
          <ac:spMkLst>
            <pc:docMk/>
            <pc:sldMk cId="2694216536" sldId="287"/>
            <ac:spMk id="4" creationId="{7340681B-141E-F869-A913-5A56C8B530A5}"/>
          </ac:spMkLst>
        </pc:spChg>
        <pc:spChg chg="add mod">
          <ac:chgData name="Neringa Morkvėnienė" userId="886cf78a-cab9-4f5e-a41d-79b1245593c9" providerId="ADAL" clId="{6630508A-9F8A-4E54-BDCA-B2EF3E2311CA}" dt="2024-04-17T13:38:44.786" v="1598" actId="1076"/>
          <ac:spMkLst>
            <pc:docMk/>
            <pc:sldMk cId="2694216536" sldId="287"/>
            <ac:spMk id="5" creationId="{64B8683B-9389-7F89-8BAE-02D15896622C}"/>
          </ac:spMkLst>
        </pc:spChg>
        <pc:spChg chg="mod">
          <ac:chgData name="Neringa Morkvėnienė" userId="886cf78a-cab9-4f5e-a41d-79b1245593c9" providerId="ADAL" clId="{6630508A-9F8A-4E54-BDCA-B2EF3E2311CA}" dt="2024-04-17T10:53:04.137" v="557" actId="164"/>
          <ac:spMkLst>
            <pc:docMk/>
            <pc:sldMk cId="2694216536" sldId="287"/>
            <ac:spMk id="6" creationId="{134505DB-DFF6-7A99-5E63-A61BB6DA750F}"/>
          </ac:spMkLst>
        </pc:spChg>
        <pc:spChg chg="mod">
          <ac:chgData name="Neringa Morkvėnienė" userId="886cf78a-cab9-4f5e-a41d-79b1245593c9" providerId="ADAL" clId="{6630508A-9F8A-4E54-BDCA-B2EF3E2311CA}" dt="2024-04-17T13:38:33.975" v="1597" actId="1076"/>
          <ac:spMkLst>
            <pc:docMk/>
            <pc:sldMk cId="2694216536" sldId="287"/>
            <ac:spMk id="7" creationId="{59EC3EA4-5BEC-E2CC-9BF5-8D1970550F55}"/>
          </ac:spMkLst>
        </pc:spChg>
        <pc:spChg chg="mod">
          <ac:chgData name="Neringa Morkvėnienė" userId="886cf78a-cab9-4f5e-a41d-79b1245593c9" providerId="ADAL" clId="{6630508A-9F8A-4E54-BDCA-B2EF3E2311CA}" dt="2024-04-17T10:53:04.137" v="557" actId="164"/>
          <ac:spMkLst>
            <pc:docMk/>
            <pc:sldMk cId="2694216536" sldId="287"/>
            <ac:spMk id="8" creationId="{89027301-F539-C0E6-0D9B-324CD2158099}"/>
          </ac:spMkLst>
        </pc:spChg>
        <pc:spChg chg="add mod">
          <ac:chgData name="Neringa Morkvėnienė" userId="886cf78a-cab9-4f5e-a41d-79b1245593c9" providerId="ADAL" clId="{6630508A-9F8A-4E54-BDCA-B2EF3E2311CA}" dt="2024-04-17T10:53:04.137" v="557" actId="164"/>
          <ac:spMkLst>
            <pc:docMk/>
            <pc:sldMk cId="2694216536" sldId="287"/>
            <ac:spMk id="9" creationId="{2703BA86-E8A6-8FF5-C4B0-AE5C19EF197D}"/>
          </ac:spMkLst>
        </pc:spChg>
        <pc:spChg chg="mod">
          <ac:chgData name="Neringa Morkvėnienė" userId="886cf78a-cab9-4f5e-a41d-79b1245593c9" providerId="ADAL" clId="{6630508A-9F8A-4E54-BDCA-B2EF3E2311CA}" dt="2024-04-17T10:53:04.137" v="557" actId="164"/>
          <ac:spMkLst>
            <pc:docMk/>
            <pc:sldMk cId="2694216536" sldId="287"/>
            <ac:spMk id="10" creationId="{C3A2BBE0-DD38-8304-37DB-912BA82F537D}"/>
          </ac:spMkLst>
        </pc:spChg>
        <pc:spChg chg="add mod">
          <ac:chgData name="Neringa Morkvėnienė" userId="886cf78a-cab9-4f5e-a41d-79b1245593c9" providerId="ADAL" clId="{6630508A-9F8A-4E54-BDCA-B2EF3E2311CA}" dt="2024-04-17T13:38:52.690" v="1599" actId="1076"/>
          <ac:spMkLst>
            <pc:docMk/>
            <pc:sldMk cId="2694216536" sldId="287"/>
            <ac:spMk id="11" creationId="{3E7A502F-35E5-2F9D-A48D-973AAD980EB2}"/>
          </ac:spMkLst>
        </pc:spChg>
        <pc:spChg chg="add mod">
          <ac:chgData name="Neringa Morkvėnienė" userId="886cf78a-cab9-4f5e-a41d-79b1245593c9" providerId="ADAL" clId="{6630508A-9F8A-4E54-BDCA-B2EF3E2311CA}" dt="2024-04-17T10:53:04.137" v="557" actId="164"/>
          <ac:spMkLst>
            <pc:docMk/>
            <pc:sldMk cId="2694216536" sldId="287"/>
            <ac:spMk id="12" creationId="{532A05FA-4284-F956-EA5B-78496EA8E5E9}"/>
          </ac:spMkLst>
        </pc:spChg>
        <pc:spChg chg="add mod">
          <ac:chgData name="Neringa Morkvėnienė" userId="886cf78a-cab9-4f5e-a41d-79b1245593c9" providerId="ADAL" clId="{6630508A-9F8A-4E54-BDCA-B2EF3E2311CA}" dt="2024-04-17T10:53:04.137" v="557" actId="164"/>
          <ac:spMkLst>
            <pc:docMk/>
            <pc:sldMk cId="2694216536" sldId="287"/>
            <ac:spMk id="13" creationId="{06E7EA67-EBC0-9368-F553-5E6E8CB05217}"/>
          </ac:spMkLst>
        </pc:spChg>
        <pc:spChg chg="add mod">
          <ac:chgData name="Neringa Morkvėnienė" userId="886cf78a-cab9-4f5e-a41d-79b1245593c9" providerId="ADAL" clId="{6630508A-9F8A-4E54-BDCA-B2EF3E2311CA}" dt="2024-04-17T10:53:04.137" v="557" actId="164"/>
          <ac:spMkLst>
            <pc:docMk/>
            <pc:sldMk cId="2694216536" sldId="287"/>
            <ac:spMk id="14" creationId="{76AF7A3C-3800-4DEA-2C90-404879758C0C}"/>
          </ac:spMkLst>
        </pc:spChg>
        <pc:spChg chg="add mod">
          <ac:chgData name="Neringa Morkvėnienė" userId="886cf78a-cab9-4f5e-a41d-79b1245593c9" providerId="ADAL" clId="{6630508A-9F8A-4E54-BDCA-B2EF3E2311CA}" dt="2024-04-17T10:53:04.137" v="557" actId="164"/>
          <ac:spMkLst>
            <pc:docMk/>
            <pc:sldMk cId="2694216536" sldId="287"/>
            <ac:spMk id="15" creationId="{D224E88B-1945-0763-63A0-FDBDCEF5A362}"/>
          </ac:spMkLst>
        </pc:spChg>
        <pc:spChg chg="add mod">
          <ac:chgData name="Neringa Morkvėnienė" userId="886cf78a-cab9-4f5e-a41d-79b1245593c9" providerId="ADAL" clId="{6630508A-9F8A-4E54-BDCA-B2EF3E2311CA}" dt="2024-04-17T10:53:04.137" v="557" actId="164"/>
          <ac:spMkLst>
            <pc:docMk/>
            <pc:sldMk cId="2694216536" sldId="287"/>
            <ac:spMk id="16" creationId="{BB1A0D26-0903-AD7C-5417-B03D1AB88FD3}"/>
          </ac:spMkLst>
        </pc:spChg>
        <pc:spChg chg="add mod">
          <ac:chgData name="Neringa Morkvėnienė" userId="886cf78a-cab9-4f5e-a41d-79b1245593c9" providerId="ADAL" clId="{6630508A-9F8A-4E54-BDCA-B2EF3E2311CA}" dt="2024-04-17T10:53:04.137" v="557" actId="164"/>
          <ac:spMkLst>
            <pc:docMk/>
            <pc:sldMk cId="2694216536" sldId="287"/>
            <ac:spMk id="17" creationId="{7DA45C11-8C9C-351A-ECE6-0CFB89D12820}"/>
          </ac:spMkLst>
        </pc:spChg>
        <pc:spChg chg="add mod">
          <ac:chgData name="Neringa Morkvėnienė" userId="886cf78a-cab9-4f5e-a41d-79b1245593c9" providerId="ADAL" clId="{6630508A-9F8A-4E54-BDCA-B2EF3E2311CA}" dt="2024-04-17T10:53:04.137" v="557" actId="164"/>
          <ac:spMkLst>
            <pc:docMk/>
            <pc:sldMk cId="2694216536" sldId="287"/>
            <ac:spMk id="18" creationId="{5CCD6774-4EC5-2FAB-2CEA-C7221D09FA50}"/>
          </ac:spMkLst>
        </pc:spChg>
        <pc:spChg chg="add mod">
          <ac:chgData name="Neringa Morkvėnienė" userId="886cf78a-cab9-4f5e-a41d-79b1245593c9" providerId="ADAL" clId="{6630508A-9F8A-4E54-BDCA-B2EF3E2311CA}" dt="2024-04-17T10:53:04.137" v="557" actId="164"/>
          <ac:spMkLst>
            <pc:docMk/>
            <pc:sldMk cId="2694216536" sldId="287"/>
            <ac:spMk id="19" creationId="{5357DF9A-8FEE-EFB5-E929-FE8FD148B6EC}"/>
          </ac:spMkLst>
        </pc:spChg>
        <pc:spChg chg="add mod">
          <ac:chgData name="Neringa Morkvėnienė" userId="886cf78a-cab9-4f5e-a41d-79b1245593c9" providerId="ADAL" clId="{6630508A-9F8A-4E54-BDCA-B2EF3E2311CA}" dt="2024-04-17T10:53:04.137" v="557" actId="164"/>
          <ac:spMkLst>
            <pc:docMk/>
            <pc:sldMk cId="2694216536" sldId="287"/>
            <ac:spMk id="20" creationId="{6ADA7CE7-D20C-97DE-3A76-9B41A21C0558}"/>
          </ac:spMkLst>
        </pc:spChg>
        <pc:spChg chg="add mod">
          <ac:chgData name="Neringa Morkvėnienė" userId="886cf78a-cab9-4f5e-a41d-79b1245593c9" providerId="ADAL" clId="{6630508A-9F8A-4E54-BDCA-B2EF3E2311CA}" dt="2024-04-17T10:53:04.137" v="557" actId="164"/>
          <ac:spMkLst>
            <pc:docMk/>
            <pc:sldMk cId="2694216536" sldId="287"/>
            <ac:spMk id="21" creationId="{0BF33107-75F6-71AE-56D1-2434A05CC20B}"/>
          </ac:spMkLst>
        </pc:spChg>
        <pc:spChg chg="add mod">
          <ac:chgData name="Neringa Morkvėnienė" userId="886cf78a-cab9-4f5e-a41d-79b1245593c9" providerId="ADAL" clId="{6630508A-9F8A-4E54-BDCA-B2EF3E2311CA}" dt="2024-04-17T13:44:34.170" v="1606" actId="20577"/>
          <ac:spMkLst>
            <pc:docMk/>
            <pc:sldMk cId="2694216536" sldId="287"/>
            <ac:spMk id="22" creationId="{2832F082-C29B-AEA3-3B78-B28420CC9B4E}"/>
          </ac:spMkLst>
        </pc:spChg>
        <pc:spChg chg="add mod">
          <ac:chgData name="Neringa Morkvėnienė" userId="886cf78a-cab9-4f5e-a41d-79b1245593c9" providerId="ADAL" clId="{6630508A-9F8A-4E54-BDCA-B2EF3E2311CA}" dt="2024-04-17T10:53:04.137" v="557" actId="164"/>
          <ac:spMkLst>
            <pc:docMk/>
            <pc:sldMk cId="2694216536" sldId="287"/>
            <ac:spMk id="23" creationId="{094AE985-2642-7498-0DBA-B16ECD7310D5}"/>
          </ac:spMkLst>
        </pc:spChg>
        <pc:spChg chg="add del mod">
          <ac:chgData name="Neringa Morkvėnienė" userId="886cf78a-cab9-4f5e-a41d-79b1245593c9" providerId="ADAL" clId="{6630508A-9F8A-4E54-BDCA-B2EF3E2311CA}" dt="2024-04-17T13:39:30.472" v="1605" actId="1076"/>
          <ac:spMkLst>
            <pc:docMk/>
            <pc:sldMk cId="2694216536" sldId="287"/>
            <ac:spMk id="24" creationId="{99860F62-2277-5890-DB9B-FEA958883BAC}"/>
          </ac:spMkLst>
        </pc:spChg>
        <pc:spChg chg="mod">
          <ac:chgData name="Neringa Morkvėnienė" userId="886cf78a-cab9-4f5e-a41d-79b1245593c9" providerId="ADAL" clId="{6630508A-9F8A-4E54-BDCA-B2EF3E2311CA}" dt="2024-04-17T10:53:04.137" v="557" actId="164"/>
          <ac:spMkLst>
            <pc:docMk/>
            <pc:sldMk cId="2694216536" sldId="287"/>
            <ac:spMk id="25" creationId="{0EDC0ED0-1BD8-F8B9-895D-D7AFCBDA9491}"/>
          </ac:spMkLst>
        </pc:spChg>
        <pc:spChg chg="mod">
          <ac:chgData name="Neringa Morkvėnienė" userId="886cf78a-cab9-4f5e-a41d-79b1245593c9" providerId="ADAL" clId="{6630508A-9F8A-4E54-BDCA-B2EF3E2311CA}" dt="2024-04-17T10:53:04.137" v="557" actId="164"/>
          <ac:spMkLst>
            <pc:docMk/>
            <pc:sldMk cId="2694216536" sldId="287"/>
            <ac:spMk id="26" creationId="{61155B00-0971-0D00-9872-EEAD0B926D19}"/>
          </ac:spMkLst>
        </pc:spChg>
        <pc:spChg chg="mod">
          <ac:chgData name="Neringa Morkvėnienė" userId="886cf78a-cab9-4f5e-a41d-79b1245593c9" providerId="ADAL" clId="{6630508A-9F8A-4E54-BDCA-B2EF3E2311CA}" dt="2024-04-17T10:53:04.137" v="557" actId="164"/>
          <ac:spMkLst>
            <pc:docMk/>
            <pc:sldMk cId="2694216536" sldId="287"/>
            <ac:spMk id="27" creationId="{ADEEEBE3-DBBA-4F91-9DB2-5F74B0E61A56}"/>
          </ac:spMkLst>
        </pc:spChg>
        <pc:spChg chg="mod">
          <ac:chgData name="Neringa Morkvėnienė" userId="886cf78a-cab9-4f5e-a41d-79b1245593c9" providerId="ADAL" clId="{6630508A-9F8A-4E54-BDCA-B2EF3E2311CA}" dt="2024-04-17T10:53:04.137" v="557" actId="164"/>
          <ac:spMkLst>
            <pc:docMk/>
            <pc:sldMk cId="2694216536" sldId="287"/>
            <ac:spMk id="28" creationId="{59753F10-1B39-2BBD-1503-C6A006BF755B}"/>
          </ac:spMkLst>
        </pc:spChg>
        <pc:spChg chg="add mod">
          <ac:chgData name="Neringa Morkvėnienė" userId="886cf78a-cab9-4f5e-a41d-79b1245593c9" providerId="ADAL" clId="{6630508A-9F8A-4E54-BDCA-B2EF3E2311CA}" dt="2024-04-17T10:53:04.137" v="557" actId="164"/>
          <ac:spMkLst>
            <pc:docMk/>
            <pc:sldMk cId="2694216536" sldId="287"/>
            <ac:spMk id="29" creationId="{15E10110-CCDE-6238-030C-9E899746CFA9}"/>
          </ac:spMkLst>
        </pc:spChg>
        <pc:spChg chg="add mod">
          <ac:chgData name="Neringa Morkvėnienė" userId="886cf78a-cab9-4f5e-a41d-79b1245593c9" providerId="ADAL" clId="{6630508A-9F8A-4E54-BDCA-B2EF3E2311CA}" dt="2024-04-17T10:53:04.137" v="557" actId="164"/>
          <ac:spMkLst>
            <pc:docMk/>
            <pc:sldMk cId="2694216536" sldId="287"/>
            <ac:spMk id="30" creationId="{5880D0F8-C89F-5D07-65F2-C0BCC8430B19}"/>
          </ac:spMkLst>
        </pc:spChg>
        <pc:spChg chg="add mod">
          <ac:chgData name="Neringa Morkvėnienė" userId="886cf78a-cab9-4f5e-a41d-79b1245593c9" providerId="ADAL" clId="{6630508A-9F8A-4E54-BDCA-B2EF3E2311CA}" dt="2024-04-17T13:39:11.926" v="1603" actId="20577"/>
          <ac:spMkLst>
            <pc:docMk/>
            <pc:sldMk cId="2694216536" sldId="287"/>
            <ac:spMk id="31" creationId="{344276F5-A376-906F-C812-02B230B457D5}"/>
          </ac:spMkLst>
        </pc:spChg>
        <pc:spChg chg="add mod">
          <ac:chgData name="Neringa Morkvėnienė" userId="886cf78a-cab9-4f5e-a41d-79b1245593c9" providerId="ADAL" clId="{6630508A-9F8A-4E54-BDCA-B2EF3E2311CA}" dt="2024-04-17T10:53:04.137" v="557" actId="164"/>
          <ac:spMkLst>
            <pc:docMk/>
            <pc:sldMk cId="2694216536" sldId="287"/>
            <ac:spMk id="32" creationId="{56F4437B-7792-9EFF-D9A1-4677A6317B67}"/>
          </ac:spMkLst>
        </pc:spChg>
        <pc:spChg chg="add mod">
          <ac:chgData name="Neringa Morkvėnienė" userId="886cf78a-cab9-4f5e-a41d-79b1245593c9" providerId="ADAL" clId="{6630508A-9F8A-4E54-BDCA-B2EF3E2311CA}" dt="2024-04-17T13:39:07.591" v="1602" actId="6549"/>
          <ac:spMkLst>
            <pc:docMk/>
            <pc:sldMk cId="2694216536" sldId="287"/>
            <ac:spMk id="33" creationId="{55B8E719-F9C8-4C81-BDB3-291682CC8CF7}"/>
          </ac:spMkLst>
        </pc:spChg>
        <pc:spChg chg="add mod">
          <ac:chgData name="Neringa Morkvėnienė" userId="886cf78a-cab9-4f5e-a41d-79b1245593c9" providerId="ADAL" clId="{6630508A-9F8A-4E54-BDCA-B2EF3E2311CA}" dt="2024-04-17T10:53:04.137" v="557" actId="164"/>
          <ac:spMkLst>
            <pc:docMk/>
            <pc:sldMk cId="2694216536" sldId="287"/>
            <ac:spMk id="34" creationId="{AA862E8E-FABB-967B-7660-E42D964382B7}"/>
          </ac:spMkLst>
        </pc:spChg>
        <pc:spChg chg="add mod">
          <ac:chgData name="Neringa Morkvėnienė" userId="886cf78a-cab9-4f5e-a41d-79b1245593c9" providerId="ADAL" clId="{6630508A-9F8A-4E54-BDCA-B2EF3E2311CA}" dt="2024-04-17T10:53:04.137" v="557" actId="164"/>
          <ac:spMkLst>
            <pc:docMk/>
            <pc:sldMk cId="2694216536" sldId="287"/>
            <ac:spMk id="35" creationId="{F53CAA87-D2D0-CE6C-1CBD-85DBD458A06B}"/>
          </ac:spMkLst>
        </pc:spChg>
        <pc:spChg chg="add mod">
          <ac:chgData name="Neringa Morkvėnienė" userId="886cf78a-cab9-4f5e-a41d-79b1245593c9" providerId="ADAL" clId="{6630508A-9F8A-4E54-BDCA-B2EF3E2311CA}" dt="2024-04-17T10:53:04.137" v="557" actId="164"/>
          <ac:spMkLst>
            <pc:docMk/>
            <pc:sldMk cId="2694216536" sldId="287"/>
            <ac:spMk id="36" creationId="{4E634C68-1D5A-E135-7609-01C6122B7EF7}"/>
          </ac:spMkLst>
        </pc:spChg>
        <pc:spChg chg="add mod">
          <ac:chgData name="Neringa Morkvėnienė" userId="886cf78a-cab9-4f5e-a41d-79b1245593c9" providerId="ADAL" clId="{6630508A-9F8A-4E54-BDCA-B2EF3E2311CA}" dt="2024-04-17T13:38:55.523" v="1600" actId="1076"/>
          <ac:spMkLst>
            <pc:docMk/>
            <pc:sldMk cId="2694216536" sldId="287"/>
            <ac:spMk id="37" creationId="{0250229D-2C68-9E83-4D54-21BF8C5B4256}"/>
          </ac:spMkLst>
        </pc:spChg>
        <pc:spChg chg="add mod">
          <ac:chgData name="Neringa Morkvėnienė" userId="886cf78a-cab9-4f5e-a41d-79b1245593c9" providerId="ADAL" clId="{6630508A-9F8A-4E54-BDCA-B2EF3E2311CA}" dt="2024-04-17T13:39:01.227" v="1601" actId="1076"/>
          <ac:spMkLst>
            <pc:docMk/>
            <pc:sldMk cId="2694216536" sldId="287"/>
            <ac:spMk id="38" creationId="{341DC0D7-F240-A9A6-FE98-CCA2F6D073D9}"/>
          </ac:spMkLst>
        </pc:spChg>
        <pc:grpChg chg="add mod">
          <ac:chgData name="Neringa Morkvėnienė" userId="886cf78a-cab9-4f5e-a41d-79b1245593c9" providerId="ADAL" clId="{6630508A-9F8A-4E54-BDCA-B2EF3E2311CA}" dt="2024-04-17T10:53:04.137" v="557" actId="164"/>
          <ac:grpSpMkLst>
            <pc:docMk/>
            <pc:sldMk cId="2694216536" sldId="287"/>
            <ac:grpSpMk id="39" creationId="{502AE6CE-3D0E-5A29-24E1-DEAD2B81DF6E}"/>
          </ac:grpSpMkLst>
        </pc:grpChg>
      </pc:sldChg>
      <pc:sldChg chg="del">
        <pc:chgData name="Neringa Morkvėnienė" userId="886cf78a-cab9-4f5e-a41d-79b1245593c9" providerId="ADAL" clId="{6630508A-9F8A-4E54-BDCA-B2EF3E2311CA}" dt="2024-04-17T08:38:52.102" v="43" actId="2696"/>
        <pc:sldMkLst>
          <pc:docMk/>
          <pc:sldMk cId="3435945278" sldId="288"/>
        </pc:sldMkLst>
      </pc:sldChg>
      <pc:sldChg chg="del">
        <pc:chgData name="Neringa Morkvėnienė" userId="886cf78a-cab9-4f5e-a41d-79b1245593c9" providerId="ADAL" clId="{6630508A-9F8A-4E54-BDCA-B2EF3E2311CA}" dt="2024-04-17T08:38:29.318" v="42" actId="2696"/>
        <pc:sldMkLst>
          <pc:docMk/>
          <pc:sldMk cId="799756462" sldId="289"/>
        </pc:sldMkLst>
      </pc:sldChg>
      <pc:sldChg chg="del">
        <pc:chgData name="Neringa Morkvėnienė" userId="886cf78a-cab9-4f5e-a41d-79b1245593c9" providerId="ADAL" clId="{6630508A-9F8A-4E54-BDCA-B2EF3E2311CA}" dt="2024-04-17T08:38:29.318" v="42" actId="2696"/>
        <pc:sldMkLst>
          <pc:docMk/>
          <pc:sldMk cId="396487760" sldId="290"/>
        </pc:sldMkLst>
      </pc:sldChg>
      <pc:sldChg chg="del">
        <pc:chgData name="Neringa Morkvėnienė" userId="886cf78a-cab9-4f5e-a41d-79b1245593c9" providerId="ADAL" clId="{6630508A-9F8A-4E54-BDCA-B2EF3E2311CA}" dt="2024-04-17T08:38:29.318" v="42" actId="2696"/>
        <pc:sldMkLst>
          <pc:docMk/>
          <pc:sldMk cId="45885723" sldId="291"/>
        </pc:sldMkLst>
      </pc:sldChg>
      <pc:sldChg chg="del">
        <pc:chgData name="Neringa Morkvėnienė" userId="886cf78a-cab9-4f5e-a41d-79b1245593c9" providerId="ADAL" clId="{6630508A-9F8A-4E54-BDCA-B2EF3E2311CA}" dt="2024-04-17T08:38:29.318" v="42" actId="2696"/>
        <pc:sldMkLst>
          <pc:docMk/>
          <pc:sldMk cId="288053478" sldId="292"/>
        </pc:sldMkLst>
      </pc:sldChg>
      <pc:sldChg chg="del">
        <pc:chgData name="Neringa Morkvėnienė" userId="886cf78a-cab9-4f5e-a41d-79b1245593c9" providerId="ADAL" clId="{6630508A-9F8A-4E54-BDCA-B2EF3E2311CA}" dt="2024-04-17T08:38:29.318" v="42" actId="2696"/>
        <pc:sldMkLst>
          <pc:docMk/>
          <pc:sldMk cId="525032725" sldId="293"/>
        </pc:sldMkLst>
      </pc:sldChg>
      <pc:sldChg chg="del">
        <pc:chgData name="Neringa Morkvėnienė" userId="886cf78a-cab9-4f5e-a41d-79b1245593c9" providerId="ADAL" clId="{6630508A-9F8A-4E54-BDCA-B2EF3E2311CA}" dt="2024-04-17T08:38:29.318" v="42" actId="2696"/>
        <pc:sldMkLst>
          <pc:docMk/>
          <pc:sldMk cId="715858526" sldId="294"/>
        </pc:sldMkLst>
      </pc:sldChg>
      <pc:sldChg chg="del">
        <pc:chgData name="Neringa Morkvėnienė" userId="886cf78a-cab9-4f5e-a41d-79b1245593c9" providerId="ADAL" clId="{6630508A-9F8A-4E54-BDCA-B2EF3E2311CA}" dt="2024-04-17T08:38:29.318" v="42" actId="2696"/>
        <pc:sldMkLst>
          <pc:docMk/>
          <pc:sldMk cId="3233512729" sldId="295"/>
        </pc:sldMkLst>
      </pc:sldChg>
      <pc:sldChg chg="del">
        <pc:chgData name="Neringa Morkvėnienė" userId="886cf78a-cab9-4f5e-a41d-79b1245593c9" providerId="ADAL" clId="{6630508A-9F8A-4E54-BDCA-B2EF3E2311CA}" dt="2024-04-17T08:38:29.318" v="42" actId="2696"/>
        <pc:sldMkLst>
          <pc:docMk/>
          <pc:sldMk cId="137974845" sldId="296"/>
        </pc:sldMkLst>
      </pc:sldChg>
      <pc:sldChg chg="del">
        <pc:chgData name="Neringa Morkvėnienė" userId="886cf78a-cab9-4f5e-a41d-79b1245593c9" providerId="ADAL" clId="{6630508A-9F8A-4E54-BDCA-B2EF3E2311CA}" dt="2024-04-17T08:38:29.318" v="42" actId="2696"/>
        <pc:sldMkLst>
          <pc:docMk/>
          <pc:sldMk cId="1075917778" sldId="297"/>
        </pc:sldMkLst>
      </pc:sldChg>
      <pc:sldChg chg="del">
        <pc:chgData name="Neringa Morkvėnienė" userId="886cf78a-cab9-4f5e-a41d-79b1245593c9" providerId="ADAL" clId="{6630508A-9F8A-4E54-BDCA-B2EF3E2311CA}" dt="2024-04-17T08:38:29.318" v="42" actId="2696"/>
        <pc:sldMkLst>
          <pc:docMk/>
          <pc:sldMk cId="2332991223" sldId="298"/>
        </pc:sldMkLst>
      </pc:sldChg>
      <pc:sldChg chg="del">
        <pc:chgData name="Neringa Morkvėnienė" userId="886cf78a-cab9-4f5e-a41d-79b1245593c9" providerId="ADAL" clId="{6630508A-9F8A-4E54-BDCA-B2EF3E2311CA}" dt="2024-04-17T08:38:29.318" v="42" actId="2696"/>
        <pc:sldMkLst>
          <pc:docMk/>
          <pc:sldMk cId="3672396983" sldId="299"/>
        </pc:sldMkLst>
      </pc:sldChg>
      <pc:sldChg chg="del">
        <pc:chgData name="Neringa Morkvėnienė" userId="886cf78a-cab9-4f5e-a41d-79b1245593c9" providerId="ADAL" clId="{6630508A-9F8A-4E54-BDCA-B2EF3E2311CA}" dt="2024-04-17T08:38:29.318" v="42" actId="2696"/>
        <pc:sldMkLst>
          <pc:docMk/>
          <pc:sldMk cId="1692627189" sldId="300"/>
        </pc:sldMkLst>
      </pc:sldChg>
      <pc:sldChg chg="del">
        <pc:chgData name="Neringa Morkvėnienė" userId="886cf78a-cab9-4f5e-a41d-79b1245593c9" providerId="ADAL" clId="{6630508A-9F8A-4E54-BDCA-B2EF3E2311CA}" dt="2024-04-17T08:38:29.318" v="42" actId="2696"/>
        <pc:sldMkLst>
          <pc:docMk/>
          <pc:sldMk cId="3025899691" sldId="301"/>
        </pc:sldMkLst>
      </pc:sldChg>
      <pc:sldChg chg="mod modShow">
        <pc:chgData name="Neringa Morkvėnienė" userId="886cf78a-cab9-4f5e-a41d-79b1245593c9" providerId="ADAL" clId="{6630508A-9F8A-4E54-BDCA-B2EF3E2311CA}" dt="2024-04-18T06:22:06.100" v="1792" actId="729"/>
        <pc:sldMkLst>
          <pc:docMk/>
          <pc:sldMk cId="4121863728" sldId="302"/>
        </pc:sldMkLst>
      </pc:sldChg>
      <pc:sldChg chg="modSp mod ord">
        <pc:chgData name="Neringa Morkvėnienė" userId="886cf78a-cab9-4f5e-a41d-79b1245593c9" providerId="ADAL" clId="{6630508A-9F8A-4E54-BDCA-B2EF3E2311CA}" dt="2024-04-18T13:48:13.986" v="1895"/>
        <pc:sldMkLst>
          <pc:docMk/>
          <pc:sldMk cId="325158390" sldId="303"/>
        </pc:sldMkLst>
        <pc:spChg chg="mod">
          <ac:chgData name="Neringa Morkvėnienė" userId="886cf78a-cab9-4f5e-a41d-79b1245593c9" providerId="ADAL" clId="{6630508A-9F8A-4E54-BDCA-B2EF3E2311CA}" dt="2024-04-18T07:44:59.992" v="1884" actId="20577"/>
          <ac:spMkLst>
            <pc:docMk/>
            <pc:sldMk cId="325158390" sldId="303"/>
            <ac:spMk id="11" creationId="{A9AD0369-DAD0-CB83-3739-A9BE325FAF17}"/>
          </ac:spMkLst>
        </pc:spChg>
      </pc:sldChg>
      <pc:sldChg chg="mod modShow">
        <pc:chgData name="Neringa Morkvėnienė" userId="886cf78a-cab9-4f5e-a41d-79b1245593c9" providerId="ADAL" clId="{6630508A-9F8A-4E54-BDCA-B2EF3E2311CA}" dt="2024-04-18T06:22:19.776" v="1793" actId="729"/>
        <pc:sldMkLst>
          <pc:docMk/>
          <pc:sldMk cId="4064958819" sldId="304"/>
        </pc:sldMkLst>
      </pc:sldChg>
      <pc:sldChg chg="mod modShow">
        <pc:chgData name="Neringa Morkvėnienė" userId="886cf78a-cab9-4f5e-a41d-79b1245593c9" providerId="ADAL" clId="{6630508A-9F8A-4E54-BDCA-B2EF3E2311CA}" dt="2024-04-18T06:22:27.216" v="1794" actId="729"/>
        <pc:sldMkLst>
          <pc:docMk/>
          <pc:sldMk cId="3187895658" sldId="305"/>
        </pc:sldMkLst>
      </pc:sldChg>
      <pc:sldChg chg="new del">
        <pc:chgData name="Neringa Morkvėnienė" userId="886cf78a-cab9-4f5e-a41d-79b1245593c9" providerId="ADAL" clId="{6630508A-9F8A-4E54-BDCA-B2EF3E2311CA}" dt="2024-04-17T08:41:55.957" v="48" actId="2696"/>
        <pc:sldMkLst>
          <pc:docMk/>
          <pc:sldMk cId="1349928619" sldId="306"/>
        </pc:sldMkLst>
      </pc:sldChg>
      <pc:sldChg chg="del">
        <pc:chgData name="Neringa Morkvėnienė" userId="886cf78a-cab9-4f5e-a41d-79b1245593c9" providerId="ADAL" clId="{6630508A-9F8A-4E54-BDCA-B2EF3E2311CA}" dt="2024-04-17T08:37:36.460" v="40" actId="2696"/>
        <pc:sldMkLst>
          <pc:docMk/>
          <pc:sldMk cId="1656099776" sldId="306"/>
        </pc:sldMkLst>
      </pc:sldChg>
      <pc:sldChg chg="del">
        <pc:chgData name="Neringa Morkvėnienė" userId="886cf78a-cab9-4f5e-a41d-79b1245593c9" providerId="ADAL" clId="{6630508A-9F8A-4E54-BDCA-B2EF3E2311CA}" dt="2024-04-17T08:38:01.601" v="41" actId="2696"/>
        <pc:sldMkLst>
          <pc:docMk/>
          <pc:sldMk cId="3251860337" sldId="307"/>
        </pc:sldMkLst>
      </pc:sldChg>
      <pc:sldChg chg="modSp mod">
        <pc:chgData name="Neringa Morkvėnienė" userId="886cf78a-cab9-4f5e-a41d-79b1245593c9" providerId="ADAL" clId="{6630508A-9F8A-4E54-BDCA-B2EF3E2311CA}" dt="2024-04-18T06:54:03.866" v="1817" actId="2711"/>
        <pc:sldMkLst>
          <pc:docMk/>
          <pc:sldMk cId="2845647252" sldId="1190"/>
        </pc:sldMkLst>
        <pc:spChg chg="mod">
          <ac:chgData name="Neringa Morkvėnienė" userId="886cf78a-cab9-4f5e-a41d-79b1245593c9" providerId="ADAL" clId="{6630508A-9F8A-4E54-BDCA-B2EF3E2311CA}" dt="2024-04-18T06:53:49.040" v="1816" actId="2711"/>
          <ac:spMkLst>
            <pc:docMk/>
            <pc:sldMk cId="2845647252" sldId="1190"/>
            <ac:spMk id="3" creationId="{B396A002-F086-1CED-BAFB-845DFC048A44}"/>
          </ac:spMkLst>
        </pc:spChg>
        <pc:graphicFrameChg chg="mod">
          <ac:chgData name="Neringa Morkvėnienė" userId="886cf78a-cab9-4f5e-a41d-79b1245593c9" providerId="ADAL" clId="{6630508A-9F8A-4E54-BDCA-B2EF3E2311CA}" dt="2024-04-18T06:54:03.866" v="1817" actId="2711"/>
          <ac:graphicFrameMkLst>
            <pc:docMk/>
            <pc:sldMk cId="2845647252" sldId="1190"/>
            <ac:graphicFrameMk id="13" creationId="{AC8C2976-03FC-AF4E-1AC3-E2FF1EDA953E}"/>
          </ac:graphicFrameMkLst>
        </pc:graphicFrameChg>
      </pc:sldChg>
      <pc:sldChg chg="modSp mod">
        <pc:chgData name="Neringa Morkvėnienė" userId="886cf78a-cab9-4f5e-a41d-79b1245593c9" providerId="ADAL" clId="{6630508A-9F8A-4E54-BDCA-B2EF3E2311CA}" dt="2024-04-18T06:36:21.373" v="1815" actId="113"/>
        <pc:sldMkLst>
          <pc:docMk/>
          <pc:sldMk cId="2675551978" sldId="1192"/>
        </pc:sldMkLst>
        <pc:spChg chg="mod">
          <ac:chgData name="Neringa Morkvėnienė" userId="886cf78a-cab9-4f5e-a41d-79b1245593c9" providerId="ADAL" clId="{6630508A-9F8A-4E54-BDCA-B2EF3E2311CA}" dt="2024-04-17T11:34:37.884" v="969" actId="2711"/>
          <ac:spMkLst>
            <pc:docMk/>
            <pc:sldMk cId="2675551978" sldId="1192"/>
            <ac:spMk id="2" creationId="{B3D6B74E-876E-F34B-5DF0-19081703BE7A}"/>
          </ac:spMkLst>
        </pc:spChg>
        <pc:spChg chg="mod">
          <ac:chgData name="Neringa Morkvėnienė" userId="886cf78a-cab9-4f5e-a41d-79b1245593c9" providerId="ADAL" clId="{6630508A-9F8A-4E54-BDCA-B2EF3E2311CA}" dt="2024-04-17T11:34:37.884" v="969" actId="2711"/>
          <ac:spMkLst>
            <pc:docMk/>
            <pc:sldMk cId="2675551978" sldId="1192"/>
            <ac:spMk id="4" creationId="{CD049021-7C68-457F-B280-CE43F6597811}"/>
          </ac:spMkLst>
        </pc:spChg>
        <pc:spChg chg="mod">
          <ac:chgData name="Neringa Morkvėnienė" userId="886cf78a-cab9-4f5e-a41d-79b1245593c9" providerId="ADAL" clId="{6630508A-9F8A-4E54-BDCA-B2EF3E2311CA}" dt="2024-04-17T11:34:37.884" v="969" actId="2711"/>
          <ac:spMkLst>
            <pc:docMk/>
            <pc:sldMk cId="2675551978" sldId="1192"/>
            <ac:spMk id="6" creationId="{B5FA3961-C857-4F6E-AB12-91BE70C5303F}"/>
          </ac:spMkLst>
        </pc:spChg>
        <pc:spChg chg="mod">
          <ac:chgData name="Neringa Morkvėnienė" userId="886cf78a-cab9-4f5e-a41d-79b1245593c9" providerId="ADAL" clId="{6630508A-9F8A-4E54-BDCA-B2EF3E2311CA}" dt="2024-04-17T11:34:37.884" v="969" actId="2711"/>
          <ac:spMkLst>
            <pc:docMk/>
            <pc:sldMk cId="2675551978" sldId="1192"/>
            <ac:spMk id="7" creationId="{E66B4CA1-B557-4000-9CE8-05264C520880}"/>
          </ac:spMkLst>
        </pc:spChg>
        <pc:spChg chg="mod">
          <ac:chgData name="Neringa Morkvėnienė" userId="886cf78a-cab9-4f5e-a41d-79b1245593c9" providerId="ADAL" clId="{6630508A-9F8A-4E54-BDCA-B2EF3E2311CA}" dt="2024-04-17T11:34:37.884" v="969" actId="2711"/>
          <ac:spMkLst>
            <pc:docMk/>
            <pc:sldMk cId="2675551978" sldId="1192"/>
            <ac:spMk id="8" creationId="{E4566BDD-C1CE-471E-9C9C-75D3E8CD3374}"/>
          </ac:spMkLst>
        </pc:spChg>
        <pc:spChg chg="mod">
          <ac:chgData name="Neringa Morkvėnienė" userId="886cf78a-cab9-4f5e-a41d-79b1245593c9" providerId="ADAL" clId="{6630508A-9F8A-4E54-BDCA-B2EF3E2311CA}" dt="2024-04-17T11:34:37.884" v="969" actId="2711"/>
          <ac:spMkLst>
            <pc:docMk/>
            <pc:sldMk cId="2675551978" sldId="1192"/>
            <ac:spMk id="9" creationId="{B3BA5E34-7EF2-4746-B3C0-94408AC606B5}"/>
          </ac:spMkLst>
        </pc:spChg>
        <pc:spChg chg="mod">
          <ac:chgData name="Neringa Morkvėnienė" userId="886cf78a-cab9-4f5e-a41d-79b1245593c9" providerId="ADAL" clId="{6630508A-9F8A-4E54-BDCA-B2EF3E2311CA}" dt="2024-04-17T11:34:37.884" v="969" actId="2711"/>
          <ac:spMkLst>
            <pc:docMk/>
            <pc:sldMk cId="2675551978" sldId="1192"/>
            <ac:spMk id="10" creationId="{675933ED-7BE9-4685-BB06-16BA72015F22}"/>
          </ac:spMkLst>
        </pc:spChg>
        <pc:spChg chg="mod">
          <ac:chgData name="Neringa Morkvėnienė" userId="886cf78a-cab9-4f5e-a41d-79b1245593c9" providerId="ADAL" clId="{6630508A-9F8A-4E54-BDCA-B2EF3E2311CA}" dt="2024-04-18T06:07:28.822" v="1672" actId="27636"/>
          <ac:spMkLst>
            <pc:docMk/>
            <pc:sldMk cId="2675551978" sldId="1192"/>
            <ac:spMk id="16" creationId="{47B9DE4B-1062-A994-C79F-2A407EA65820}"/>
          </ac:spMkLst>
        </pc:spChg>
        <pc:spChg chg="mod">
          <ac:chgData name="Neringa Morkvėnienė" userId="886cf78a-cab9-4f5e-a41d-79b1245593c9" providerId="ADAL" clId="{6630508A-9F8A-4E54-BDCA-B2EF3E2311CA}" dt="2024-04-17T11:34:37.884" v="969" actId="2711"/>
          <ac:spMkLst>
            <pc:docMk/>
            <pc:sldMk cId="2675551978" sldId="1192"/>
            <ac:spMk id="39" creationId="{130E8DF8-3A67-1017-7944-7C500FA25B43}"/>
          </ac:spMkLst>
        </pc:spChg>
        <pc:graphicFrameChg chg="mod modGraphic">
          <ac:chgData name="Neringa Morkvėnienė" userId="886cf78a-cab9-4f5e-a41d-79b1245593c9" providerId="ADAL" clId="{6630508A-9F8A-4E54-BDCA-B2EF3E2311CA}" dt="2024-04-18T06:36:21.373" v="1815" actId="113"/>
          <ac:graphicFrameMkLst>
            <pc:docMk/>
            <pc:sldMk cId="2675551978" sldId="1192"/>
            <ac:graphicFrameMk id="32" creationId="{CA333CB2-D9A3-D6B3-4337-92DFE049C43B}"/>
          </ac:graphicFrameMkLst>
        </pc:graphicFrameChg>
      </pc:sldChg>
      <pc:sldChg chg="delSp modSp mod">
        <pc:chgData name="Neringa Morkvėnienė" userId="886cf78a-cab9-4f5e-a41d-79b1245593c9" providerId="ADAL" clId="{6630508A-9F8A-4E54-BDCA-B2EF3E2311CA}" dt="2024-04-18T06:04:53.191" v="1668" actId="18245"/>
        <pc:sldMkLst>
          <pc:docMk/>
          <pc:sldMk cId="2069017601" sldId="1194"/>
        </pc:sldMkLst>
        <pc:spChg chg="mod">
          <ac:chgData name="Neringa Morkvėnienė" userId="886cf78a-cab9-4f5e-a41d-79b1245593c9" providerId="ADAL" clId="{6630508A-9F8A-4E54-BDCA-B2EF3E2311CA}" dt="2024-04-17T10:09:00.772" v="122" actId="2711"/>
          <ac:spMkLst>
            <pc:docMk/>
            <pc:sldMk cId="2069017601" sldId="1194"/>
            <ac:spMk id="2" creationId="{B3D6B74E-876E-F34B-5DF0-19081703BE7A}"/>
          </ac:spMkLst>
        </pc:spChg>
        <pc:spChg chg="mod">
          <ac:chgData name="Neringa Morkvėnienė" userId="886cf78a-cab9-4f5e-a41d-79b1245593c9" providerId="ADAL" clId="{6630508A-9F8A-4E54-BDCA-B2EF3E2311CA}" dt="2024-04-17T10:09:00.772" v="122" actId="2711"/>
          <ac:spMkLst>
            <pc:docMk/>
            <pc:sldMk cId="2069017601" sldId="1194"/>
            <ac:spMk id="3" creationId="{B396A002-F086-1CED-BAFB-845DFC048A44}"/>
          </ac:spMkLst>
        </pc:spChg>
        <pc:spChg chg="mod">
          <ac:chgData name="Neringa Morkvėnienė" userId="886cf78a-cab9-4f5e-a41d-79b1245593c9" providerId="ADAL" clId="{6630508A-9F8A-4E54-BDCA-B2EF3E2311CA}" dt="2024-04-17T10:09:00.772" v="122" actId="2711"/>
          <ac:spMkLst>
            <pc:docMk/>
            <pc:sldMk cId="2069017601" sldId="1194"/>
            <ac:spMk id="4" creationId="{CD049021-7C68-457F-B280-CE43F6597811}"/>
          </ac:spMkLst>
        </pc:spChg>
        <pc:spChg chg="mod">
          <ac:chgData name="Neringa Morkvėnienė" userId="886cf78a-cab9-4f5e-a41d-79b1245593c9" providerId="ADAL" clId="{6630508A-9F8A-4E54-BDCA-B2EF3E2311CA}" dt="2024-04-18T06:04:02.837" v="1666" actId="1076"/>
          <ac:spMkLst>
            <pc:docMk/>
            <pc:sldMk cId="2069017601" sldId="1194"/>
            <ac:spMk id="16" creationId="{047E6FAF-B578-A7AD-BB07-0606D2070AA3}"/>
          </ac:spMkLst>
        </pc:spChg>
        <pc:spChg chg="mod">
          <ac:chgData name="Neringa Morkvėnienė" userId="886cf78a-cab9-4f5e-a41d-79b1245593c9" providerId="ADAL" clId="{6630508A-9F8A-4E54-BDCA-B2EF3E2311CA}" dt="2024-04-18T06:03:41.343" v="1662" actId="1076"/>
          <ac:spMkLst>
            <pc:docMk/>
            <pc:sldMk cId="2069017601" sldId="1194"/>
            <ac:spMk id="17" creationId="{20740247-98F0-656A-A46F-DF08C66BD784}"/>
          </ac:spMkLst>
        </pc:spChg>
        <pc:spChg chg="mod">
          <ac:chgData name="Neringa Morkvėnienė" userId="886cf78a-cab9-4f5e-a41d-79b1245593c9" providerId="ADAL" clId="{6630508A-9F8A-4E54-BDCA-B2EF3E2311CA}" dt="2024-04-18T06:03:24.090" v="1658" actId="1076"/>
          <ac:spMkLst>
            <pc:docMk/>
            <pc:sldMk cId="2069017601" sldId="1194"/>
            <ac:spMk id="18" creationId="{525CD5B8-3A62-35F3-485B-FA44E06D76E0}"/>
          </ac:spMkLst>
        </pc:spChg>
        <pc:spChg chg="mod">
          <ac:chgData name="Neringa Morkvėnienė" userId="886cf78a-cab9-4f5e-a41d-79b1245593c9" providerId="ADAL" clId="{6630508A-9F8A-4E54-BDCA-B2EF3E2311CA}" dt="2024-04-18T06:01:31.329" v="1636" actId="1076"/>
          <ac:spMkLst>
            <pc:docMk/>
            <pc:sldMk cId="2069017601" sldId="1194"/>
            <ac:spMk id="19" creationId="{A79CF105-DBEA-E4AF-C80E-B77CA6799E80}"/>
          </ac:spMkLst>
        </pc:spChg>
        <pc:spChg chg="mod">
          <ac:chgData name="Neringa Morkvėnienė" userId="886cf78a-cab9-4f5e-a41d-79b1245593c9" providerId="ADAL" clId="{6630508A-9F8A-4E54-BDCA-B2EF3E2311CA}" dt="2024-04-18T06:02:38.737" v="1655" actId="1076"/>
          <ac:spMkLst>
            <pc:docMk/>
            <pc:sldMk cId="2069017601" sldId="1194"/>
            <ac:spMk id="25" creationId="{3C559BDA-3A6E-C5E7-D999-81F5DAD7122C}"/>
          </ac:spMkLst>
        </pc:spChg>
        <pc:spChg chg="mod">
          <ac:chgData name="Neringa Morkvėnienė" userId="886cf78a-cab9-4f5e-a41d-79b1245593c9" providerId="ADAL" clId="{6630508A-9F8A-4E54-BDCA-B2EF3E2311CA}" dt="2024-04-18T06:02:27.166" v="1653" actId="1076"/>
          <ac:spMkLst>
            <pc:docMk/>
            <pc:sldMk cId="2069017601" sldId="1194"/>
            <ac:spMk id="28" creationId="{265FA999-6354-B88D-2D64-8F16A6BF63F6}"/>
          </ac:spMkLst>
        </pc:spChg>
        <pc:spChg chg="mod">
          <ac:chgData name="Neringa Morkvėnienė" userId="886cf78a-cab9-4f5e-a41d-79b1245593c9" providerId="ADAL" clId="{6630508A-9F8A-4E54-BDCA-B2EF3E2311CA}" dt="2024-04-17T10:09:00.772" v="122" actId="2711"/>
          <ac:spMkLst>
            <pc:docMk/>
            <pc:sldMk cId="2069017601" sldId="1194"/>
            <ac:spMk id="31" creationId="{93924595-FE9B-D0BB-1739-BF353E9B4009}"/>
          </ac:spMkLst>
        </pc:spChg>
        <pc:spChg chg="mod">
          <ac:chgData name="Neringa Morkvėnienė" userId="886cf78a-cab9-4f5e-a41d-79b1245593c9" providerId="ADAL" clId="{6630508A-9F8A-4E54-BDCA-B2EF3E2311CA}" dt="2024-04-18T06:04:53.191" v="1668" actId="18245"/>
          <ac:spMkLst>
            <pc:docMk/>
            <pc:sldMk cId="2069017601" sldId="1194"/>
            <ac:spMk id="33" creationId="{2592ABC0-6A0D-F90E-BDFC-F6A3785A4B97}"/>
          </ac:spMkLst>
        </pc:spChg>
        <pc:spChg chg="mod">
          <ac:chgData name="Neringa Morkvėnienė" userId="886cf78a-cab9-4f5e-a41d-79b1245593c9" providerId="ADAL" clId="{6630508A-9F8A-4E54-BDCA-B2EF3E2311CA}" dt="2024-04-18T06:04:53.191" v="1668" actId="18245"/>
          <ac:spMkLst>
            <pc:docMk/>
            <pc:sldMk cId="2069017601" sldId="1194"/>
            <ac:spMk id="34" creationId="{46B051EF-42F7-7B09-1D0D-F4DEFEEEA7F0}"/>
          </ac:spMkLst>
        </pc:spChg>
        <pc:spChg chg="mod">
          <ac:chgData name="Neringa Morkvėnienė" userId="886cf78a-cab9-4f5e-a41d-79b1245593c9" providerId="ADAL" clId="{6630508A-9F8A-4E54-BDCA-B2EF3E2311CA}" dt="2024-04-18T06:04:53.191" v="1668" actId="18245"/>
          <ac:spMkLst>
            <pc:docMk/>
            <pc:sldMk cId="2069017601" sldId="1194"/>
            <ac:spMk id="35" creationId="{44511AA1-9583-A181-47A6-820C38C42300}"/>
          </ac:spMkLst>
        </pc:spChg>
        <pc:spChg chg="mod">
          <ac:chgData name="Neringa Morkvėnienė" userId="886cf78a-cab9-4f5e-a41d-79b1245593c9" providerId="ADAL" clId="{6630508A-9F8A-4E54-BDCA-B2EF3E2311CA}" dt="2024-04-18T06:04:53.191" v="1668" actId="18245"/>
          <ac:spMkLst>
            <pc:docMk/>
            <pc:sldMk cId="2069017601" sldId="1194"/>
            <ac:spMk id="36" creationId="{5C1D721C-7521-5325-C423-45DB3B96924E}"/>
          </ac:spMkLst>
        </pc:spChg>
        <pc:spChg chg="mod">
          <ac:chgData name="Neringa Morkvėnienė" userId="886cf78a-cab9-4f5e-a41d-79b1245593c9" providerId="ADAL" clId="{6630508A-9F8A-4E54-BDCA-B2EF3E2311CA}" dt="2024-04-18T06:04:53.191" v="1668" actId="18245"/>
          <ac:spMkLst>
            <pc:docMk/>
            <pc:sldMk cId="2069017601" sldId="1194"/>
            <ac:spMk id="37" creationId="{761EE697-4CBC-B7E0-185D-7E3870ED1A29}"/>
          </ac:spMkLst>
        </pc:spChg>
        <pc:spChg chg="mod">
          <ac:chgData name="Neringa Morkvėnienė" userId="886cf78a-cab9-4f5e-a41d-79b1245593c9" providerId="ADAL" clId="{6630508A-9F8A-4E54-BDCA-B2EF3E2311CA}" dt="2024-04-18T06:04:53.191" v="1668" actId="18245"/>
          <ac:spMkLst>
            <pc:docMk/>
            <pc:sldMk cId="2069017601" sldId="1194"/>
            <ac:spMk id="38" creationId="{E67EBAA3-0011-8318-7DAA-6905E1831873}"/>
          </ac:spMkLst>
        </pc:spChg>
        <pc:spChg chg="mod">
          <ac:chgData name="Neringa Morkvėnienė" userId="886cf78a-cab9-4f5e-a41d-79b1245593c9" providerId="ADAL" clId="{6630508A-9F8A-4E54-BDCA-B2EF3E2311CA}" dt="2024-04-18T06:04:53.191" v="1668" actId="18245"/>
          <ac:spMkLst>
            <pc:docMk/>
            <pc:sldMk cId="2069017601" sldId="1194"/>
            <ac:spMk id="39" creationId="{23D08333-30C3-800A-CB35-38C59CB0AAF1}"/>
          </ac:spMkLst>
        </pc:spChg>
        <pc:spChg chg="mod">
          <ac:chgData name="Neringa Morkvėnienė" userId="886cf78a-cab9-4f5e-a41d-79b1245593c9" providerId="ADAL" clId="{6630508A-9F8A-4E54-BDCA-B2EF3E2311CA}" dt="2024-04-18T06:04:53.191" v="1668" actId="18245"/>
          <ac:spMkLst>
            <pc:docMk/>
            <pc:sldMk cId="2069017601" sldId="1194"/>
            <ac:spMk id="40" creationId="{612DEB0E-3E19-6379-A356-15655D25DEFC}"/>
          </ac:spMkLst>
        </pc:spChg>
        <pc:spChg chg="mod">
          <ac:chgData name="Neringa Morkvėnienė" userId="886cf78a-cab9-4f5e-a41d-79b1245593c9" providerId="ADAL" clId="{6630508A-9F8A-4E54-BDCA-B2EF3E2311CA}" dt="2024-04-18T06:04:53.191" v="1668" actId="18245"/>
          <ac:spMkLst>
            <pc:docMk/>
            <pc:sldMk cId="2069017601" sldId="1194"/>
            <ac:spMk id="41" creationId="{E078143F-FB02-45FD-EEDF-C55061A635AC}"/>
          </ac:spMkLst>
        </pc:spChg>
        <pc:spChg chg="mod">
          <ac:chgData name="Neringa Morkvėnienė" userId="886cf78a-cab9-4f5e-a41d-79b1245593c9" providerId="ADAL" clId="{6630508A-9F8A-4E54-BDCA-B2EF3E2311CA}" dt="2024-04-18T06:04:53.191" v="1668" actId="18245"/>
          <ac:spMkLst>
            <pc:docMk/>
            <pc:sldMk cId="2069017601" sldId="1194"/>
            <ac:spMk id="42" creationId="{FCE5C714-7021-49B7-DCD4-48738B1333CA}"/>
          </ac:spMkLst>
        </pc:spChg>
        <pc:spChg chg="mod">
          <ac:chgData name="Neringa Morkvėnienė" userId="886cf78a-cab9-4f5e-a41d-79b1245593c9" providerId="ADAL" clId="{6630508A-9F8A-4E54-BDCA-B2EF3E2311CA}" dt="2024-04-18T06:04:53.191" v="1668" actId="18245"/>
          <ac:spMkLst>
            <pc:docMk/>
            <pc:sldMk cId="2069017601" sldId="1194"/>
            <ac:spMk id="43" creationId="{7546E005-8348-E3A7-3DE2-6E7591E02A46}"/>
          </ac:spMkLst>
        </pc:spChg>
        <pc:spChg chg="mod">
          <ac:chgData name="Neringa Morkvėnienė" userId="886cf78a-cab9-4f5e-a41d-79b1245593c9" providerId="ADAL" clId="{6630508A-9F8A-4E54-BDCA-B2EF3E2311CA}" dt="2024-04-18T06:04:53.191" v="1668" actId="18245"/>
          <ac:spMkLst>
            <pc:docMk/>
            <pc:sldMk cId="2069017601" sldId="1194"/>
            <ac:spMk id="44" creationId="{57FD0634-636A-CE4A-662A-56F1438A7670}"/>
          </ac:spMkLst>
        </pc:spChg>
        <pc:spChg chg="mod">
          <ac:chgData name="Neringa Morkvėnienė" userId="886cf78a-cab9-4f5e-a41d-79b1245593c9" providerId="ADAL" clId="{6630508A-9F8A-4E54-BDCA-B2EF3E2311CA}" dt="2024-04-18T06:04:53.191" v="1668" actId="18245"/>
          <ac:spMkLst>
            <pc:docMk/>
            <pc:sldMk cId="2069017601" sldId="1194"/>
            <ac:spMk id="45" creationId="{DBEA0515-C1F3-F10D-C93A-40941E5D0BF1}"/>
          </ac:spMkLst>
        </pc:spChg>
        <pc:spChg chg="mod">
          <ac:chgData name="Neringa Morkvėnienė" userId="886cf78a-cab9-4f5e-a41d-79b1245593c9" providerId="ADAL" clId="{6630508A-9F8A-4E54-BDCA-B2EF3E2311CA}" dt="2024-04-18T06:04:53.191" v="1668" actId="18245"/>
          <ac:spMkLst>
            <pc:docMk/>
            <pc:sldMk cId="2069017601" sldId="1194"/>
            <ac:spMk id="46" creationId="{ACF8454A-DF14-1325-055A-73CD38AB8F89}"/>
          </ac:spMkLst>
        </pc:spChg>
        <pc:spChg chg="mod">
          <ac:chgData name="Neringa Morkvėnienė" userId="886cf78a-cab9-4f5e-a41d-79b1245593c9" providerId="ADAL" clId="{6630508A-9F8A-4E54-BDCA-B2EF3E2311CA}" dt="2024-04-18T06:04:53.191" v="1668" actId="18245"/>
          <ac:spMkLst>
            <pc:docMk/>
            <pc:sldMk cId="2069017601" sldId="1194"/>
            <ac:spMk id="47" creationId="{04F6D704-4B95-E1B8-9957-4F388F8F292B}"/>
          </ac:spMkLst>
        </pc:spChg>
        <pc:grpChg chg="mod">
          <ac:chgData name="Neringa Morkvėnienė" userId="886cf78a-cab9-4f5e-a41d-79b1245593c9" providerId="ADAL" clId="{6630508A-9F8A-4E54-BDCA-B2EF3E2311CA}" dt="2024-04-17T10:09:00.772" v="122" actId="2711"/>
          <ac:grpSpMkLst>
            <pc:docMk/>
            <pc:sldMk cId="2069017601" sldId="1194"/>
            <ac:grpSpMk id="5" creationId="{99316788-14B5-4AC8-8A56-67C489132D4E}"/>
          </ac:grpSpMkLst>
        </pc:grpChg>
        <pc:grpChg chg="mod">
          <ac:chgData name="Neringa Morkvėnienė" userId="886cf78a-cab9-4f5e-a41d-79b1245593c9" providerId="ADAL" clId="{6630508A-9F8A-4E54-BDCA-B2EF3E2311CA}" dt="2024-04-18T06:04:53.191" v="1668" actId="18245"/>
          <ac:grpSpMkLst>
            <pc:docMk/>
            <pc:sldMk cId="2069017601" sldId="1194"/>
            <ac:grpSpMk id="32" creationId="{DADAA811-CBA8-0E85-BDE4-443C50825A05}"/>
          </ac:grpSpMkLst>
        </pc:grpChg>
        <pc:graphicFrameChg chg="del mod">
          <ac:chgData name="Neringa Morkvėnienė" userId="886cf78a-cab9-4f5e-a41d-79b1245593c9" providerId="ADAL" clId="{6630508A-9F8A-4E54-BDCA-B2EF3E2311CA}" dt="2024-04-18T06:04:53.191" v="1668" actId="18245"/>
          <ac:graphicFrameMkLst>
            <pc:docMk/>
            <pc:sldMk cId="2069017601" sldId="1194"/>
            <ac:graphicFrameMk id="13" creationId="{77159693-EF54-C9F6-F9F4-E0B576721B01}"/>
          </ac:graphicFrameMkLst>
        </pc:graphicFrameChg>
        <pc:picChg chg="mod">
          <ac:chgData name="Neringa Morkvėnienė" userId="886cf78a-cab9-4f5e-a41d-79b1245593c9" providerId="ADAL" clId="{6630508A-9F8A-4E54-BDCA-B2EF3E2311CA}" dt="2024-04-17T10:09:00.772" v="122" actId="2711"/>
          <ac:picMkLst>
            <pc:docMk/>
            <pc:sldMk cId="2069017601" sldId="1194"/>
            <ac:picMk id="27" creationId="{C0D43537-BF85-47D8-B5BD-E4550DB4AC66}"/>
          </ac:picMkLst>
        </pc:picChg>
        <pc:cxnChg chg="mod">
          <ac:chgData name="Neringa Morkvėnienė" userId="886cf78a-cab9-4f5e-a41d-79b1245593c9" providerId="ADAL" clId="{6630508A-9F8A-4E54-BDCA-B2EF3E2311CA}" dt="2024-04-18T06:01:25.403" v="1635" actId="1076"/>
          <ac:cxnSpMkLst>
            <pc:docMk/>
            <pc:sldMk cId="2069017601" sldId="1194"/>
            <ac:cxnSpMk id="20" creationId="{0374239F-FD00-F360-4A16-EBD469ABACC4}"/>
          </ac:cxnSpMkLst>
        </pc:cxnChg>
        <pc:cxnChg chg="mod">
          <ac:chgData name="Neringa Morkvėnienė" userId="886cf78a-cab9-4f5e-a41d-79b1245593c9" providerId="ADAL" clId="{6630508A-9F8A-4E54-BDCA-B2EF3E2311CA}" dt="2024-04-18T06:03:30.151" v="1659" actId="1076"/>
          <ac:cxnSpMkLst>
            <pc:docMk/>
            <pc:sldMk cId="2069017601" sldId="1194"/>
            <ac:cxnSpMk id="21" creationId="{E4E8585D-6645-4D21-D6F3-51F7E0D512BC}"/>
          </ac:cxnSpMkLst>
        </pc:cxnChg>
        <pc:cxnChg chg="mod">
          <ac:chgData name="Neringa Morkvėnienė" userId="886cf78a-cab9-4f5e-a41d-79b1245593c9" providerId="ADAL" clId="{6630508A-9F8A-4E54-BDCA-B2EF3E2311CA}" dt="2024-04-18T06:03:38.479" v="1661" actId="1076"/>
          <ac:cxnSpMkLst>
            <pc:docMk/>
            <pc:sldMk cId="2069017601" sldId="1194"/>
            <ac:cxnSpMk id="22" creationId="{994546A6-69A7-F934-524F-7D729DC06CEC}"/>
          </ac:cxnSpMkLst>
        </pc:cxnChg>
        <pc:cxnChg chg="mod">
          <ac:chgData name="Neringa Morkvėnienė" userId="886cf78a-cab9-4f5e-a41d-79b1245593c9" providerId="ADAL" clId="{6630508A-9F8A-4E54-BDCA-B2EF3E2311CA}" dt="2024-04-18T06:02:35.794" v="1654" actId="14100"/>
          <ac:cxnSpMkLst>
            <pc:docMk/>
            <pc:sldMk cId="2069017601" sldId="1194"/>
            <ac:cxnSpMk id="24" creationId="{F12A4EE9-E8FC-E240-C9DB-03385C8D8FA8}"/>
          </ac:cxnSpMkLst>
        </pc:cxnChg>
        <pc:cxnChg chg="mod">
          <ac:chgData name="Neringa Morkvėnienė" userId="886cf78a-cab9-4f5e-a41d-79b1245593c9" providerId="ADAL" clId="{6630508A-9F8A-4E54-BDCA-B2EF3E2311CA}" dt="2024-04-18T06:02:24.077" v="1652" actId="1076"/>
          <ac:cxnSpMkLst>
            <pc:docMk/>
            <pc:sldMk cId="2069017601" sldId="1194"/>
            <ac:cxnSpMk id="26" creationId="{69758A65-D9DD-814B-17EA-8C28B0A7410F}"/>
          </ac:cxnSpMkLst>
        </pc:cxnChg>
        <pc:cxnChg chg="mod">
          <ac:chgData name="Neringa Morkvėnienė" userId="886cf78a-cab9-4f5e-a41d-79b1245593c9" providerId="ADAL" clId="{6630508A-9F8A-4E54-BDCA-B2EF3E2311CA}" dt="2024-04-18T06:04:07.503" v="1667" actId="1076"/>
          <ac:cxnSpMkLst>
            <pc:docMk/>
            <pc:sldMk cId="2069017601" sldId="1194"/>
            <ac:cxnSpMk id="29" creationId="{B0F4C848-EBE5-1E1F-CDE7-40CC9CCFBDA7}"/>
          </ac:cxnSpMkLst>
        </pc:cxnChg>
      </pc:sldChg>
      <pc:sldChg chg="modSp mod">
        <pc:chgData name="Neringa Morkvėnienė" userId="886cf78a-cab9-4f5e-a41d-79b1245593c9" providerId="ADAL" clId="{6630508A-9F8A-4E54-BDCA-B2EF3E2311CA}" dt="2024-04-18T07:29:48.760" v="1819" actId="12"/>
        <pc:sldMkLst>
          <pc:docMk/>
          <pc:sldMk cId="3868107775" sldId="1205"/>
        </pc:sldMkLst>
        <pc:spChg chg="mod">
          <ac:chgData name="Neringa Morkvėnienė" userId="886cf78a-cab9-4f5e-a41d-79b1245593c9" providerId="ADAL" clId="{6630508A-9F8A-4E54-BDCA-B2EF3E2311CA}" dt="2024-04-18T06:07:28.844" v="1674" actId="27636"/>
          <ac:spMkLst>
            <pc:docMk/>
            <pc:sldMk cId="3868107775" sldId="1205"/>
            <ac:spMk id="16" creationId="{47B9DE4B-1062-A994-C79F-2A407EA65820}"/>
          </ac:spMkLst>
        </pc:spChg>
        <pc:graphicFrameChg chg="mod modGraphic">
          <ac:chgData name="Neringa Morkvėnienė" userId="886cf78a-cab9-4f5e-a41d-79b1245593c9" providerId="ADAL" clId="{6630508A-9F8A-4E54-BDCA-B2EF3E2311CA}" dt="2024-04-18T07:29:48.760" v="1819" actId="12"/>
          <ac:graphicFrameMkLst>
            <pc:docMk/>
            <pc:sldMk cId="3868107775" sldId="1205"/>
            <ac:graphicFrameMk id="32" creationId="{CA333CB2-D9A3-D6B3-4337-92DFE049C43B}"/>
          </ac:graphicFrameMkLst>
        </pc:graphicFrameChg>
      </pc:sldChg>
      <pc:sldChg chg="addSp modSp mod">
        <pc:chgData name="Neringa Morkvėnienė" userId="886cf78a-cab9-4f5e-a41d-79b1245593c9" providerId="ADAL" clId="{6630508A-9F8A-4E54-BDCA-B2EF3E2311CA}" dt="2024-04-17T11:52:56.172" v="1179" actId="14100"/>
        <pc:sldMkLst>
          <pc:docMk/>
          <pc:sldMk cId="2299458196" sldId="4430"/>
        </pc:sldMkLst>
        <pc:spChg chg="add mod">
          <ac:chgData name="Neringa Morkvėnienė" userId="886cf78a-cab9-4f5e-a41d-79b1245593c9" providerId="ADAL" clId="{6630508A-9F8A-4E54-BDCA-B2EF3E2311CA}" dt="2024-04-17T10:57:59.521" v="731" actId="313"/>
          <ac:spMkLst>
            <pc:docMk/>
            <pc:sldMk cId="2299458196" sldId="4430"/>
            <ac:spMk id="2" creationId="{FD7524BF-66D2-AACB-C239-139485D774A1}"/>
          </ac:spMkLst>
        </pc:spChg>
        <pc:spChg chg="mod">
          <ac:chgData name="Neringa Morkvėnienė" userId="886cf78a-cab9-4f5e-a41d-79b1245593c9" providerId="ADAL" clId="{6630508A-9F8A-4E54-BDCA-B2EF3E2311CA}" dt="2024-04-17T08:45:05.934" v="65" actId="20577"/>
          <ac:spMkLst>
            <pc:docMk/>
            <pc:sldMk cId="2299458196" sldId="4430"/>
            <ac:spMk id="6" creationId="{93F0EF40-1245-7C60-3240-78527FF1FF63}"/>
          </ac:spMkLst>
        </pc:spChg>
        <pc:spChg chg="mod">
          <ac:chgData name="Neringa Morkvėnienė" userId="886cf78a-cab9-4f5e-a41d-79b1245593c9" providerId="ADAL" clId="{6630508A-9F8A-4E54-BDCA-B2EF3E2311CA}" dt="2024-04-17T11:52:32.205" v="1174" actId="255"/>
          <ac:spMkLst>
            <pc:docMk/>
            <pc:sldMk cId="2299458196" sldId="4430"/>
            <ac:spMk id="10" creationId="{11ECB0E6-9284-4639-EA89-7D4E5CDF06CF}"/>
          </ac:spMkLst>
        </pc:spChg>
        <pc:graphicFrameChg chg="mod">
          <ac:chgData name="Neringa Morkvėnienė" userId="886cf78a-cab9-4f5e-a41d-79b1245593c9" providerId="ADAL" clId="{6630508A-9F8A-4E54-BDCA-B2EF3E2311CA}" dt="2024-04-17T11:52:48.615" v="1178" actId="1076"/>
          <ac:graphicFrameMkLst>
            <pc:docMk/>
            <pc:sldMk cId="2299458196" sldId="4430"/>
            <ac:graphicFrameMk id="9" creationId="{F8BF0AD9-4729-A88B-CC1F-2669F836FF91}"/>
          </ac:graphicFrameMkLst>
        </pc:graphicFrameChg>
        <pc:picChg chg="mod">
          <ac:chgData name="Neringa Morkvėnienė" userId="886cf78a-cab9-4f5e-a41d-79b1245593c9" providerId="ADAL" clId="{6630508A-9F8A-4E54-BDCA-B2EF3E2311CA}" dt="2024-04-17T11:52:56.172" v="1179" actId="14100"/>
          <ac:picMkLst>
            <pc:docMk/>
            <pc:sldMk cId="2299458196" sldId="4430"/>
            <ac:picMk id="5" creationId="{652B5ED5-48B5-3CD9-883D-39149B31D950}"/>
          </ac:picMkLst>
        </pc:picChg>
      </pc:sldChg>
      <pc:sldChg chg="modSp mod modShow">
        <pc:chgData name="Neringa Morkvėnienė" userId="886cf78a-cab9-4f5e-a41d-79b1245593c9" providerId="ADAL" clId="{6630508A-9F8A-4E54-BDCA-B2EF3E2311CA}" dt="2024-04-17T11:29:05.081" v="968" actId="729"/>
        <pc:sldMkLst>
          <pc:docMk/>
          <pc:sldMk cId="2576171498" sldId="4434"/>
        </pc:sldMkLst>
        <pc:spChg chg="mod">
          <ac:chgData name="Neringa Morkvėnienė" userId="886cf78a-cab9-4f5e-a41d-79b1245593c9" providerId="ADAL" clId="{6630508A-9F8A-4E54-BDCA-B2EF3E2311CA}" dt="2024-04-17T11:23:25.332" v="875" actId="20577"/>
          <ac:spMkLst>
            <pc:docMk/>
            <pc:sldMk cId="2576171498" sldId="4434"/>
            <ac:spMk id="3" creationId="{8B3D3EF8-F2D6-A69D-4913-D511F0E72D9B}"/>
          </ac:spMkLst>
        </pc:spChg>
        <pc:spChg chg="mod">
          <ac:chgData name="Neringa Morkvėnienė" userId="886cf78a-cab9-4f5e-a41d-79b1245593c9" providerId="ADAL" clId="{6630508A-9F8A-4E54-BDCA-B2EF3E2311CA}" dt="2024-04-17T11:24:30.435" v="892" actId="20577"/>
          <ac:spMkLst>
            <pc:docMk/>
            <pc:sldMk cId="2576171498" sldId="4434"/>
            <ac:spMk id="8" creationId="{7C7608A7-3C34-D230-656B-0E16D5488FE5}"/>
          </ac:spMkLst>
        </pc:spChg>
        <pc:spChg chg="mod">
          <ac:chgData name="Neringa Morkvėnienė" userId="886cf78a-cab9-4f5e-a41d-79b1245593c9" providerId="ADAL" clId="{6630508A-9F8A-4E54-BDCA-B2EF3E2311CA}" dt="2024-04-17T11:28:39.658" v="967" actId="113"/>
          <ac:spMkLst>
            <pc:docMk/>
            <pc:sldMk cId="2576171498" sldId="4434"/>
            <ac:spMk id="13" creationId="{F22A8FC0-9183-1E15-E6F9-27C2B75C4DE8}"/>
          </ac:spMkLst>
        </pc:spChg>
      </pc:sldChg>
      <pc:sldChg chg="modSp mod modShow">
        <pc:chgData name="Neringa Morkvėnienė" userId="886cf78a-cab9-4f5e-a41d-79b1245593c9" providerId="ADAL" clId="{6630508A-9F8A-4E54-BDCA-B2EF3E2311CA}" dt="2024-04-18T07:44:32.553" v="1874" actId="2711"/>
        <pc:sldMkLst>
          <pc:docMk/>
          <pc:sldMk cId="1914607408" sldId="4436"/>
        </pc:sldMkLst>
        <pc:spChg chg="mod">
          <ac:chgData name="Neringa Morkvėnienė" userId="886cf78a-cab9-4f5e-a41d-79b1245593c9" providerId="ADAL" clId="{6630508A-9F8A-4E54-BDCA-B2EF3E2311CA}" dt="2024-04-18T07:44:32.553" v="1874" actId="2711"/>
          <ac:spMkLst>
            <pc:docMk/>
            <pc:sldMk cId="1914607408" sldId="4436"/>
            <ac:spMk id="16" creationId="{A908D1C2-0539-6962-D65F-A066E3BD8382}"/>
          </ac:spMkLst>
        </pc:spChg>
      </pc:sldChg>
      <pc:sldChg chg="modSp mod">
        <pc:chgData name="Neringa Morkvėnienė" userId="886cf78a-cab9-4f5e-a41d-79b1245593c9" providerId="ADAL" clId="{6630508A-9F8A-4E54-BDCA-B2EF3E2311CA}" dt="2024-04-18T06:10:24.211" v="1678" actId="20577"/>
        <pc:sldMkLst>
          <pc:docMk/>
          <pc:sldMk cId="3038183316" sldId="4438"/>
        </pc:sldMkLst>
        <pc:spChg chg="mod">
          <ac:chgData name="Neringa Morkvėnienė" userId="886cf78a-cab9-4f5e-a41d-79b1245593c9" providerId="ADAL" clId="{6630508A-9F8A-4E54-BDCA-B2EF3E2311CA}" dt="2024-04-18T06:07:28.842" v="1673" actId="27636"/>
          <ac:spMkLst>
            <pc:docMk/>
            <pc:sldMk cId="3038183316" sldId="4438"/>
            <ac:spMk id="16" creationId="{47B9DE4B-1062-A994-C79F-2A407EA65820}"/>
          </ac:spMkLst>
        </pc:spChg>
        <pc:graphicFrameChg chg="mod modGraphic">
          <ac:chgData name="Neringa Morkvėnienė" userId="886cf78a-cab9-4f5e-a41d-79b1245593c9" providerId="ADAL" clId="{6630508A-9F8A-4E54-BDCA-B2EF3E2311CA}" dt="2024-04-18T06:10:24.211" v="1678" actId="20577"/>
          <ac:graphicFrameMkLst>
            <pc:docMk/>
            <pc:sldMk cId="3038183316" sldId="4438"/>
            <ac:graphicFrameMk id="32" creationId="{CA333CB2-D9A3-D6B3-4337-92DFE049C43B}"/>
          </ac:graphicFrameMkLst>
        </pc:graphicFrameChg>
      </pc:sldChg>
      <pc:sldChg chg="modSp add del mod ord">
        <pc:chgData name="Neringa Morkvėnienė" userId="886cf78a-cab9-4f5e-a41d-79b1245593c9" providerId="ADAL" clId="{6630508A-9F8A-4E54-BDCA-B2EF3E2311CA}" dt="2024-04-18T13:45:28.189" v="1893" actId="2696"/>
        <pc:sldMkLst>
          <pc:docMk/>
          <pc:sldMk cId="1357539287" sldId="4439"/>
        </pc:sldMkLst>
        <pc:spChg chg="mod">
          <ac:chgData name="Neringa Morkvėnienė" userId="886cf78a-cab9-4f5e-a41d-79b1245593c9" providerId="ADAL" clId="{6630508A-9F8A-4E54-BDCA-B2EF3E2311CA}" dt="2024-04-17T12:02:51.904" v="1226" actId="255"/>
          <ac:spMkLst>
            <pc:docMk/>
            <pc:sldMk cId="1357539287" sldId="4439"/>
            <ac:spMk id="16" creationId="{47B9DE4B-1062-A994-C79F-2A407EA65820}"/>
          </ac:spMkLst>
        </pc:spChg>
        <pc:graphicFrameChg chg="modGraphic">
          <ac:chgData name="Neringa Morkvėnienė" userId="886cf78a-cab9-4f5e-a41d-79b1245593c9" providerId="ADAL" clId="{6630508A-9F8A-4E54-BDCA-B2EF3E2311CA}" dt="2024-04-18T06:15:13.581" v="1682" actId="20577"/>
          <ac:graphicFrameMkLst>
            <pc:docMk/>
            <pc:sldMk cId="1357539287" sldId="4439"/>
            <ac:graphicFrameMk id="32" creationId="{CA333CB2-D9A3-D6B3-4337-92DFE049C43B}"/>
          </ac:graphicFrameMkLst>
        </pc:graphicFrameChg>
      </pc:sldChg>
      <pc:sldChg chg="addSp delSp modSp add mod modShow">
        <pc:chgData name="Neringa Morkvėnienė" userId="886cf78a-cab9-4f5e-a41d-79b1245593c9" providerId="ADAL" clId="{6630508A-9F8A-4E54-BDCA-B2EF3E2311CA}" dt="2024-04-18T06:19:51.634" v="1764" actId="729"/>
        <pc:sldMkLst>
          <pc:docMk/>
          <pc:sldMk cId="1257784196" sldId="4440"/>
        </pc:sldMkLst>
        <pc:spChg chg="add mod">
          <ac:chgData name="Neringa Morkvėnienė" userId="886cf78a-cab9-4f5e-a41d-79b1245593c9" providerId="ADAL" clId="{6630508A-9F8A-4E54-BDCA-B2EF3E2311CA}" dt="2024-04-17T12:49:19.343" v="1443" actId="113"/>
          <ac:spMkLst>
            <pc:docMk/>
            <pc:sldMk cId="1257784196" sldId="4440"/>
            <ac:spMk id="4" creationId="{6D97D6E3-7E27-737B-6547-26A06C2277C4}"/>
          </ac:spMkLst>
        </pc:spChg>
        <pc:spChg chg="mod">
          <ac:chgData name="Neringa Morkvėnienė" userId="886cf78a-cab9-4f5e-a41d-79b1245593c9" providerId="ADAL" clId="{6630508A-9F8A-4E54-BDCA-B2EF3E2311CA}" dt="2024-04-17T12:30:22.967" v="1370" actId="14100"/>
          <ac:spMkLst>
            <pc:docMk/>
            <pc:sldMk cId="1257784196" sldId="4440"/>
            <ac:spMk id="6" creationId="{47E126BF-D135-B2B6-63B3-ADD681EA5CA8}"/>
          </ac:spMkLst>
        </pc:spChg>
        <pc:spChg chg="mod">
          <ac:chgData name="Neringa Morkvėnienė" userId="886cf78a-cab9-4f5e-a41d-79b1245593c9" providerId="ADAL" clId="{6630508A-9F8A-4E54-BDCA-B2EF3E2311CA}" dt="2024-04-17T12:51:13.957" v="1447" actId="113"/>
          <ac:spMkLst>
            <pc:docMk/>
            <pc:sldMk cId="1257784196" sldId="4440"/>
            <ac:spMk id="8" creationId="{9DBDF988-0EC5-FEE6-5DA0-E6AE34C7676F}"/>
          </ac:spMkLst>
        </pc:spChg>
        <pc:spChg chg="mod">
          <ac:chgData name="Neringa Morkvėnienė" userId="886cf78a-cab9-4f5e-a41d-79b1245593c9" providerId="ADAL" clId="{6630508A-9F8A-4E54-BDCA-B2EF3E2311CA}" dt="2024-04-17T12:48:10.229" v="1437" actId="27636"/>
          <ac:spMkLst>
            <pc:docMk/>
            <pc:sldMk cId="1257784196" sldId="4440"/>
            <ac:spMk id="10" creationId="{C3A2BBE0-DD38-8304-37DB-912BA82F537D}"/>
          </ac:spMkLst>
        </pc:spChg>
        <pc:graphicFrameChg chg="del">
          <ac:chgData name="Neringa Morkvėnienė" userId="886cf78a-cab9-4f5e-a41d-79b1245593c9" providerId="ADAL" clId="{6630508A-9F8A-4E54-BDCA-B2EF3E2311CA}" dt="2024-04-17T12:24:16.951" v="1344" actId="478"/>
          <ac:graphicFrameMkLst>
            <pc:docMk/>
            <pc:sldMk cId="1257784196" sldId="4440"/>
            <ac:graphicFrameMk id="3" creationId="{A2D02856-5D13-097D-DF3E-00720A8E5CCA}"/>
          </ac:graphicFrameMkLst>
        </pc:graphicFrameChg>
      </pc:sldChg>
      <pc:sldChg chg="addSp delSp modSp add mod">
        <pc:chgData name="Neringa Morkvėnienė" userId="886cf78a-cab9-4f5e-a41d-79b1245593c9" providerId="ADAL" clId="{6630508A-9F8A-4E54-BDCA-B2EF3E2311CA}" dt="2024-04-18T07:59:42.791" v="1892" actId="1076"/>
        <pc:sldMkLst>
          <pc:docMk/>
          <pc:sldMk cId="1593692114" sldId="4441"/>
        </pc:sldMkLst>
        <pc:spChg chg="add mod">
          <ac:chgData name="Neringa Morkvėnienė" userId="886cf78a-cab9-4f5e-a41d-79b1245593c9" providerId="ADAL" clId="{6630508A-9F8A-4E54-BDCA-B2EF3E2311CA}" dt="2024-04-18T07:44:00.583" v="1873" actId="207"/>
          <ac:spMkLst>
            <pc:docMk/>
            <pc:sldMk cId="1593692114" sldId="4441"/>
            <ac:spMk id="2" creationId="{E2EB6438-EEDD-A98A-9DC1-EBBCE1F9053F}"/>
          </ac:spMkLst>
        </pc:spChg>
        <pc:spChg chg="mod">
          <ac:chgData name="Neringa Morkvėnienė" userId="886cf78a-cab9-4f5e-a41d-79b1245593c9" providerId="ADAL" clId="{6630508A-9F8A-4E54-BDCA-B2EF3E2311CA}" dt="2024-04-18T07:43:56.768" v="1872" actId="207"/>
          <ac:spMkLst>
            <pc:docMk/>
            <pc:sldMk cId="1593692114" sldId="4441"/>
            <ac:spMk id="4" creationId="{6D97D6E3-7E27-737B-6547-26A06C2277C4}"/>
          </ac:spMkLst>
        </pc:spChg>
        <pc:spChg chg="add del mod">
          <ac:chgData name="Neringa Morkvėnienė" userId="886cf78a-cab9-4f5e-a41d-79b1245593c9" providerId="ADAL" clId="{6630508A-9F8A-4E54-BDCA-B2EF3E2311CA}" dt="2024-04-17T13:04:46.121" v="1551" actId="6549"/>
          <ac:spMkLst>
            <pc:docMk/>
            <pc:sldMk cId="1593692114" sldId="4441"/>
            <ac:spMk id="6" creationId="{47E126BF-D135-B2B6-63B3-ADD681EA5CA8}"/>
          </ac:spMkLst>
        </pc:spChg>
        <pc:spChg chg="del mod">
          <ac:chgData name="Neringa Morkvėnienė" userId="886cf78a-cab9-4f5e-a41d-79b1245593c9" providerId="ADAL" clId="{6630508A-9F8A-4E54-BDCA-B2EF3E2311CA}" dt="2024-04-17T12:52:43.263" v="1458"/>
          <ac:spMkLst>
            <pc:docMk/>
            <pc:sldMk cId="1593692114" sldId="4441"/>
            <ac:spMk id="8" creationId="{9DBDF988-0EC5-FEE6-5DA0-E6AE34C7676F}"/>
          </ac:spMkLst>
        </pc:spChg>
        <pc:spChg chg="add mod">
          <ac:chgData name="Neringa Morkvėnienė" userId="886cf78a-cab9-4f5e-a41d-79b1245593c9" providerId="ADAL" clId="{6630508A-9F8A-4E54-BDCA-B2EF3E2311CA}" dt="2024-04-17T13:03:13.516" v="1543" actId="14100"/>
          <ac:spMkLst>
            <pc:docMk/>
            <pc:sldMk cId="1593692114" sldId="4441"/>
            <ac:spMk id="9" creationId="{A97DBFC7-2BAE-09B7-83DB-4BB66FB1BCE4}"/>
          </ac:spMkLst>
        </pc:spChg>
        <pc:spChg chg="mod">
          <ac:chgData name="Neringa Morkvėnienė" userId="886cf78a-cab9-4f5e-a41d-79b1245593c9" providerId="ADAL" clId="{6630508A-9F8A-4E54-BDCA-B2EF3E2311CA}" dt="2024-04-17T12:52:29.247" v="1454" actId="6549"/>
          <ac:spMkLst>
            <pc:docMk/>
            <pc:sldMk cId="1593692114" sldId="4441"/>
            <ac:spMk id="10" creationId="{C3A2BBE0-DD38-8304-37DB-912BA82F537D}"/>
          </ac:spMkLst>
        </pc:spChg>
        <pc:spChg chg="add mod">
          <ac:chgData name="Neringa Morkvėnienė" userId="886cf78a-cab9-4f5e-a41d-79b1245593c9" providerId="ADAL" clId="{6630508A-9F8A-4E54-BDCA-B2EF3E2311CA}" dt="2024-04-17T13:05:26.465" v="1555" actId="1076"/>
          <ac:spMkLst>
            <pc:docMk/>
            <pc:sldMk cId="1593692114" sldId="4441"/>
            <ac:spMk id="11" creationId="{14EF02B1-C716-CC2C-8703-8437460C0709}"/>
          </ac:spMkLst>
        </pc:spChg>
        <pc:graphicFrameChg chg="add mod modGraphic">
          <ac:chgData name="Neringa Morkvėnienė" userId="886cf78a-cab9-4f5e-a41d-79b1245593c9" providerId="ADAL" clId="{6630508A-9F8A-4E54-BDCA-B2EF3E2311CA}" dt="2024-04-18T07:59:37.782" v="1891" actId="1076"/>
          <ac:graphicFrameMkLst>
            <pc:docMk/>
            <pc:sldMk cId="1593692114" sldId="4441"/>
            <ac:graphicFrameMk id="3" creationId="{B948490E-C8AD-B04B-0988-7F368496583D}"/>
          </ac:graphicFrameMkLst>
        </pc:graphicFrameChg>
        <pc:graphicFrameChg chg="add mod modGraphic">
          <ac:chgData name="Neringa Morkvėnienė" userId="886cf78a-cab9-4f5e-a41d-79b1245593c9" providerId="ADAL" clId="{6630508A-9F8A-4E54-BDCA-B2EF3E2311CA}" dt="2024-04-18T07:59:42.791" v="1892" actId="1076"/>
          <ac:graphicFrameMkLst>
            <pc:docMk/>
            <pc:sldMk cId="1593692114" sldId="4441"/>
            <ac:graphicFrameMk id="5" creationId="{DE1927DE-D409-8B63-9D3E-B1D39D5583E1}"/>
          </ac:graphicFrameMkLst>
        </pc:graphicFrameChg>
      </pc:sldChg>
      <pc:sldChg chg="delSp modSp add mod ord modShow">
        <pc:chgData name="Neringa Morkvėnienė" userId="886cf78a-cab9-4f5e-a41d-79b1245593c9" providerId="ADAL" clId="{6630508A-9F8A-4E54-BDCA-B2EF3E2311CA}" dt="2024-04-17T13:37:55.098" v="1596"/>
        <pc:sldMkLst>
          <pc:docMk/>
          <pc:sldMk cId="2933854398" sldId="4442"/>
        </pc:sldMkLst>
        <pc:spChg chg="mod">
          <ac:chgData name="Neringa Morkvėnienė" userId="886cf78a-cab9-4f5e-a41d-79b1245593c9" providerId="ADAL" clId="{6630508A-9F8A-4E54-BDCA-B2EF3E2311CA}" dt="2024-04-17T13:10:33.687" v="1582" actId="20577"/>
          <ac:spMkLst>
            <pc:docMk/>
            <pc:sldMk cId="2933854398" sldId="4442"/>
            <ac:spMk id="2" creationId="{E2EB6438-EEDD-A98A-9DC1-EBBCE1F9053F}"/>
          </ac:spMkLst>
        </pc:spChg>
        <pc:spChg chg="mod">
          <ac:chgData name="Neringa Morkvėnienė" userId="886cf78a-cab9-4f5e-a41d-79b1245593c9" providerId="ADAL" clId="{6630508A-9F8A-4E54-BDCA-B2EF3E2311CA}" dt="2024-04-17T13:08:13.782" v="1569"/>
          <ac:spMkLst>
            <pc:docMk/>
            <pc:sldMk cId="2933854398" sldId="4442"/>
            <ac:spMk id="4" creationId="{6D97D6E3-7E27-737B-6547-26A06C2277C4}"/>
          </ac:spMkLst>
        </pc:spChg>
        <pc:spChg chg="mod">
          <ac:chgData name="Neringa Morkvėnienė" userId="886cf78a-cab9-4f5e-a41d-79b1245593c9" providerId="ADAL" clId="{6630508A-9F8A-4E54-BDCA-B2EF3E2311CA}" dt="2024-04-17T13:10:54.583" v="1589" actId="6549"/>
          <ac:spMkLst>
            <pc:docMk/>
            <pc:sldMk cId="2933854398" sldId="4442"/>
            <ac:spMk id="9" creationId="{A97DBFC7-2BAE-09B7-83DB-4BB66FB1BCE4}"/>
          </ac:spMkLst>
        </pc:spChg>
        <pc:spChg chg="mod">
          <ac:chgData name="Neringa Morkvėnienė" userId="886cf78a-cab9-4f5e-a41d-79b1245593c9" providerId="ADAL" clId="{6630508A-9F8A-4E54-BDCA-B2EF3E2311CA}" dt="2024-04-17T13:07:50.074" v="1567" actId="1076"/>
          <ac:spMkLst>
            <pc:docMk/>
            <pc:sldMk cId="2933854398" sldId="4442"/>
            <ac:spMk id="10" creationId="{C3A2BBE0-DD38-8304-37DB-912BA82F537D}"/>
          </ac:spMkLst>
        </pc:spChg>
        <pc:spChg chg="mod">
          <ac:chgData name="Neringa Morkvėnienė" userId="886cf78a-cab9-4f5e-a41d-79b1245593c9" providerId="ADAL" clId="{6630508A-9F8A-4E54-BDCA-B2EF3E2311CA}" dt="2024-04-17T13:14:59.672" v="1593" actId="6549"/>
          <ac:spMkLst>
            <pc:docMk/>
            <pc:sldMk cId="2933854398" sldId="4442"/>
            <ac:spMk id="11" creationId="{14EF02B1-C716-CC2C-8703-8437460C0709}"/>
          </ac:spMkLst>
        </pc:spChg>
        <pc:graphicFrameChg chg="del">
          <ac:chgData name="Neringa Morkvėnienė" userId="886cf78a-cab9-4f5e-a41d-79b1245593c9" providerId="ADAL" clId="{6630508A-9F8A-4E54-BDCA-B2EF3E2311CA}" dt="2024-04-17T13:08:35.301" v="1573" actId="478"/>
          <ac:graphicFrameMkLst>
            <pc:docMk/>
            <pc:sldMk cId="2933854398" sldId="4442"/>
            <ac:graphicFrameMk id="3" creationId="{B948490E-C8AD-B04B-0988-7F368496583D}"/>
          </ac:graphicFrameMkLst>
        </pc:graphicFrameChg>
        <pc:graphicFrameChg chg="del modGraphic">
          <ac:chgData name="Neringa Morkvėnienė" userId="886cf78a-cab9-4f5e-a41d-79b1245593c9" providerId="ADAL" clId="{6630508A-9F8A-4E54-BDCA-B2EF3E2311CA}" dt="2024-04-17T13:08:33.265" v="1572" actId="478"/>
          <ac:graphicFrameMkLst>
            <pc:docMk/>
            <pc:sldMk cId="2933854398" sldId="4442"/>
            <ac:graphicFrameMk id="5" creationId="{DE1927DE-D409-8B63-9D3E-B1D39D5583E1}"/>
          </ac:graphicFrameMkLst>
        </pc:graphicFrameChg>
      </pc:sldChg>
      <pc:sldChg chg="addSp modSp add mod">
        <pc:chgData name="Neringa Morkvėnienė" userId="886cf78a-cab9-4f5e-a41d-79b1245593c9" providerId="ADAL" clId="{6630508A-9F8A-4E54-BDCA-B2EF3E2311CA}" dt="2024-04-18T07:58:30.836" v="1890" actId="115"/>
        <pc:sldMkLst>
          <pc:docMk/>
          <pc:sldMk cId="3764073896" sldId="4443"/>
        </pc:sldMkLst>
        <pc:spChg chg="add mod">
          <ac:chgData name="Neringa Morkvėnienė" userId="886cf78a-cab9-4f5e-a41d-79b1245593c9" providerId="ADAL" clId="{6630508A-9F8A-4E54-BDCA-B2EF3E2311CA}" dt="2024-04-18T07:33:35.210" v="1868" actId="1076"/>
          <ac:spMkLst>
            <pc:docMk/>
            <pc:sldMk cId="3764073896" sldId="4443"/>
            <ac:spMk id="2" creationId="{E1ACE964-A302-7F2A-261E-6EDA50006752}"/>
          </ac:spMkLst>
        </pc:spChg>
        <pc:spChg chg="mod">
          <ac:chgData name="Neringa Morkvėnienė" userId="886cf78a-cab9-4f5e-a41d-79b1245593c9" providerId="ADAL" clId="{6630508A-9F8A-4E54-BDCA-B2EF3E2311CA}" dt="2024-04-18T07:58:30.836" v="1890" actId="115"/>
          <ac:spMkLst>
            <pc:docMk/>
            <pc:sldMk cId="3764073896" sldId="4443"/>
            <ac:spMk id="8" creationId="{9DBDF988-0EC5-FEE6-5DA0-E6AE34C7676F}"/>
          </ac:spMkLst>
        </pc:spChg>
        <pc:graphicFrameChg chg="mod modGraphic">
          <ac:chgData name="Neringa Morkvėnienė" userId="886cf78a-cab9-4f5e-a41d-79b1245593c9" providerId="ADAL" clId="{6630508A-9F8A-4E54-BDCA-B2EF3E2311CA}" dt="2024-04-18T07:34:08.688" v="1871" actId="207"/>
          <ac:graphicFrameMkLst>
            <pc:docMk/>
            <pc:sldMk cId="3764073896" sldId="4443"/>
            <ac:graphicFrameMk id="3" creationId="{A2D02856-5D13-097D-DF3E-00720A8E5CC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rgbClr val="033878"/>
                </a:solidFill>
                <a:latin typeface="+mn-lt"/>
                <a:ea typeface="+mn-ea"/>
                <a:cs typeface="+mn-cs"/>
              </a:defRPr>
            </a:pPr>
            <a:r>
              <a:rPr lang="lt-LT" dirty="0">
                <a:solidFill>
                  <a:srgbClr val="033878"/>
                </a:solidFill>
                <a:latin typeface="Barlow" panose="00000500000000000000" pitchFamily="2" charset="0"/>
              </a:rPr>
              <a:t>Skirta</a:t>
            </a:r>
            <a:endParaRPr lang="en-US" dirty="0">
              <a:solidFill>
                <a:srgbClr val="033878"/>
              </a:solidFill>
              <a:latin typeface="Barlow" panose="000005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33878"/>
              </a:solidFill>
              <a:latin typeface="+mn-lt"/>
              <a:ea typeface="+mn-ea"/>
              <a:cs typeface="+mn-cs"/>
            </a:defRPr>
          </a:pPr>
          <a:endParaRPr lang="en-US"/>
        </a:p>
      </c:txPr>
    </c:title>
    <c:autoTitleDeleted val="0"/>
    <c:plotArea>
      <c:layout>
        <c:manualLayout>
          <c:layoutTarget val="inner"/>
          <c:xMode val="edge"/>
          <c:yMode val="edge"/>
          <c:x val="0.21591992625565457"/>
          <c:y val="0.15227621278685188"/>
          <c:w val="0.56816014748869093"/>
          <c:h val="0.72677740572741256"/>
        </c:manualLayout>
      </c:layout>
      <c:doughnutChart>
        <c:varyColors val="1"/>
        <c:ser>
          <c:idx val="0"/>
          <c:order val="0"/>
          <c:tx>
            <c:strRef>
              <c:f>Sheet1!$B$1</c:f>
              <c:strCache>
                <c:ptCount val="1"/>
                <c:pt idx="0">
                  <c:v>Column1</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9653-4D93-80F5-3F0601474B63}"/>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9653-4D93-80F5-3F0601474B63}"/>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9653-4D93-80F5-3F0601474B63}"/>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9653-4D93-80F5-3F0601474B63}"/>
              </c:ext>
            </c:extLst>
          </c:dPt>
          <c:cat>
            <c:strRef>
              <c:f>Sheet1!$A$2:$A$5</c:f>
              <c:strCache>
                <c:ptCount val="1"/>
                <c:pt idx="0">
                  <c:v>206.6 mln. Eur Lietuvos Respublikos valstybės biudžeto lėšų </c:v>
                </c:pt>
              </c:strCache>
            </c:strRef>
          </c:cat>
          <c:val>
            <c:numRef>
              <c:f>Sheet1!$B$2:$B$5</c:f>
              <c:numCache>
                <c:formatCode>General</c:formatCode>
                <c:ptCount val="4"/>
                <c:pt idx="0">
                  <c:v>206.6</c:v>
                </c:pt>
              </c:numCache>
            </c:numRef>
          </c:val>
          <c:extLst>
            <c:ext xmlns:c16="http://schemas.microsoft.com/office/drawing/2014/chart" uri="{C3380CC4-5D6E-409C-BE32-E72D297353CC}">
              <c16:uniqueId val="{00000000-B680-446D-A598-ADB9849E48D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033878"/>
                </a:solidFill>
                <a:latin typeface="Barlow" panose="00000500000000000000" pitchFamily="2" charset="0"/>
                <a:ea typeface="+mn-ea"/>
                <a:cs typeface="+mn-cs"/>
              </a:defRPr>
            </a:pPr>
            <a:endParaRPr lang="en-US"/>
          </a:p>
        </c:txPr>
      </c:legendEntry>
      <c:legendEntry>
        <c:idx val="1"/>
        <c:delete val="1"/>
      </c:legendEntry>
      <c:legendEntry>
        <c:idx val="2"/>
        <c:delete val="1"/>
      </c:legendEntry>
      <c:legendEntry>
        <c:idx val="3"/>
        <c:delete val="1"/>
      </c:legendEntry>
      <c:layout>
        <c:manualLayout>
          <c:xMode val="edge"/>
          <c:yMode val="edge"/>
          <c:x val="0.29428555303714549"/>
          <c:y val="0.36313629805560421"/>
          <c:w val="0.40337552439378321"/>
          <c:h val="0.303775878590448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33878"/>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CC1F8-EE81-418E-8426-B903195853BE}" type="doc">
      <dgm:prSet loTypeId="urn:microsoft.com/office/officeart/2009/3/layout/HorizontalOrganizationChart" loCatId="hierarchy" qsTypeId="urn:microsoft.com/office/officeart/2005/8/quickstyle/simple3" qsCatId="simple" csTypeId="urn:microsoft.com/office/officeart/2005/8/colors/accent5_4" csCatId="accent5" phldr="1"/>
      <dgm:spPr/>
      <dgm:t>
        <a:bodyPr/>
        <a:lstStyle/>
        <a:p>
          <a:endParaRPr lang="lt-LT"/>
        </a:p>
      </dgm:t>
    </dgm:pt>
    <dgm:pt modelId="{C4BC3EF9-3332-4CE4-ACD1-5E22CE36CE5F}">
      <dgm:prSet phldrT="[Text]" custT="1"/>
      <dgm:spPr>
        <a:solidFill>
          <a:schemeClr val="accent1">
            <a:lumMod val="50000"/>
          </a:schemeClr>
        </a:solidFill>
        <a:ln>
          <a:solidFill>
            <a:schemeClr val="accent1">
              <a:lumMod val="75000"/>
            </a:schemeClr>
          </a:solidFill>
        </a:ln>
        <a:scene3d>
          <a:camera prst="orthographicFront"/>
          <a:lightRig rig="flat" dir="t"/>
        </a:scene3d>
        <a:sp3d prstMaterial="dkEdge">
          <a:bevelT w="8200" h="38100" prst="angle"/>
        </a:sp3d>
      </dgm:spPr>
      <dgm:t>
        <a:bodyPr/>
        <a:lstStyle/>
        <a:p>
          <a:r>
            <a:rPr lang="lt-LT" sz="2800">
              <a:solidFill>
                <a:schemeClr val="bg1"/>
              </a:solidFill>
              <a:latin typeface="Arial" panose="020B0604020202020204" pitchFamily="34" charset="0"/>
              <a:cs typeface="Arial" panose="020B0604020202020204" pitchFamily="34" charset="0"/>
            </a:rPr>
            <a:t>Finansuojama</a:t>
          </a:r>
        </a:p>
      </dgm:t>
    </dgm:pt>
    <dgm:pt modelId="{E53C3ADF-78C4-4A05-9DE5-4294EFB310AC}" type="parTrans" cxnId="{8022F068-4B86-4E82-885F-2AF2DF3F7278}">
      <dgm:prSet/>
      <dgm:spPr/>
      <dgm:t>
        <a:bodyPr/>
        <a:lstStyle/>
        <a:p>
          <a:endParaRPr lang="lt-LT">
            <a:latin typeface="Arial" panose="020B0604020202020204" pitchFamily="34" charset="0"/>
            <a:cs typeface="Arial" panose="020B0604020202020204" pitchFamily="34" charset="0"/>
          </a:endParaRPr>
        </a:p>
      </dgm:t>
    </dgm:pt>
    <dgm:pt modelId="{992C67F0-5492-4D5C-9D86-2F42D542F451}" type="sibTrans" cxnId="{8022F068-4B86-4E82-885F-2AF2DF3F7278}">
      <dgm:prSet/>
      <dgm:spPr/>
      <dgm:t>
        <a:bodyPr/>
        <a:lstStyle/>
        <a:p>
          <a:endParaRPr lang="lt-LT">
            <a:latin typeface="Arial" panose="020B0604020202020204" pitchFamily="34" charset="0"/>
            <a:cs typeface="Arial" panose="020B0604020202020204" pitchFamily="34" charset="0"/>
          </a:endParaRPr>
        </a:p>
      </dgm:t>
    </dgm:pt>
    <dgm:pt modelId="{ACDE52E5-17CB-4346-AD2C-8B34AA3ACDEF}">
      <dgm:prSet phldrT="[Text]" custT="1"/>
      <dgm:spPr>
        <a:solidFill>
          <a:schemeClr val="accent1">
            <a:lumMod val="75000"/>
          </a:schemeClr>
        </a:solidFill>
        <a:ln>
          <a:solidFill>
            <a:schemeClr val="accent1">
              <a:lumMod val="60000"/>
              <a:lumOff val="40000"/>
            </a:schemeClr>
          </a:solidFill>
        </a:ln>
      </dgm:spPr>
      <dgm:t>
        <a:bodyPr/>
        <a:lstStyle/>
        <a:p>
          <a:pPr algn="ctr">
            <a:buFont typeface="Wingdings" panose="05000000000000000000" pitchFamily="2" charset="2"/>
            <a:buChar char="q"/>
          </a:pPr>
          <a:r>
            <a:rPr lang="lt-LT" sz="2400">
              <a:solidFill>
                <a:schemeClr val="bg1"/>
              </a:solidFill>
              <a:effectLst/>
              <a:latin typeface="Arial" panose="020B0604020202020204" pitchFamily="34" charset="0"/>
              <a:ea typeface="Times New Roman" panose="02020603050405020304" pitchFamily="18" charset="0"/>
              <a:cs typeface="Arial" panose="020B0604020202020204" pitchFamily="34" charset="0"/>
            </a:rPr>
            <a:t>elektrinės įrengimas</a:t>
          </a:r>
          <a:endParaRPr lang="lt-LT" sz="2400">
            <a:solidFill>
              <a:schemeClr val="bg1"/>
            </a:solidFill>
            <a:latin typeface="Arial" panose="020B0604020202020204" pitchFamily="34" charset="0"/>
            <a:cs typeface="Arial" panose="020B0604020202020204" pitchFamily="34" charset="0"/>
          </a:endParaRPr>
        </a:p>
      </dgm:t>
    </dgm:pt>
    <dgm:pt modelId="{390EC0A1-194F-42D8-9F95-556AAB5D5A25}" type="parTrans" cxnId="{2E07090D-FBF7-476F-885A-8CEA89C8A445}">
      <dgm:prSet/>
      <dgm:spPr/>
      <dgm:t>
        <a:bodyPr/>
        <a:lstStyle/>
        <a:p>
          <a:endParaRPr lang="lt-LT">
            <a:latin typeface="Arial" panose="020B0604020202020204" pitchFamily="34" charset="0"/>
            <a:cs typeface="Arial" panose="020B0604020202020204" pitchFamily="34" charset="0"/>
          </a:endParaRPr>
        </a:p>
      </dgm:t>
    </dgm:pt>
    <dgm:pt modelId="{AAF9174D-BCA8-42CA-9AD2-1B491A452AC6}" type="sibTrans" cxnId="{2E07090D-FBF7-476F-885A-8CEA89C8A445}">
      <dgm:prSet/>
      <dgm:spPr/>
      <dgm:t>
        <a:bodyPr/>
        <a:lstStyle/>
        <a:p>
          <a:endParaRPr lang="lt-LT">
            <a:latin typeface="Arial" panose="020B0604020202020204" pitchFamily="34" charset="0"/>
            <a:cs typeface="Arial" panose="020B0604020202020204" pitchFamily="34" charset="0"/>
          </a:endParaRPr>
        </a:p>
      </dgm:t>
    </dgm:pt>
    <dgm:pt modelId="{019E9A27-D697-4C88-A3F8-542A6CC283A2}">
      <dgm:prSet phldrT="[Text]" custT="1"/>
      <dgm:spPr>
        <a:solidFill>
          <a:schemeClr val="accent1">
            <a:lumMod val="75000"/>
          </a:schemeClr>
        </a:solidFill>
        <a:ln>
          <a:solidFill>
            <a:schemeClr val="tx2">
              <a:lumMod val="60000"/>
              <a:lumOff val="40000"/>
            </a:schemeClr>
          </a:solidFill>
        </a:ln>
      </dgm:spPr>
      <dgm:t>
        <a:bodyPr/>
        <a:lstStyle/>
        <a:p>
          <a:pPr>
            <a:buFont typeface="Wingdings" panose="05000000000000000000" pitchFamily="2" charset="2"/>
            <a:buChar char="q"/>
          </a:pPr>
          <a:r>
            <a:rPr lang="lt-LT" sz="2400">
              <a:solidFill>
                <a:schemeClr val="bg1"/>
              </a:solidFill>
              <a:latin typeface="Arial" panose="020B0604020202020204" pitchFamily="34" charset="0"/>
              <a:ea typeface="Calibri" panose="020F0502020204030204" pitchFamily="34" charset="0"/>
              <a:cs typeface="Arial" panose="020B0604020202020204" pitchFamily="34" charset="0"/>
            </a:rPr>
            <a:t>nutolusio AEI parko įsigijimas</a:t>
          </a:r>
          <a:endParaRPr lang="lt-LT" sz="2400">
            <a:solidFill>
              <a:schemeClr val="bg1"/>
            </a:solidFill>
            <a:latin typeface="Arial" panose="020B0604020202020204" pitchFamily="34" charset="0"/>
            <a:cs typeface="Arial" panose="020B0604020202020204" pitchFamily="34" charset="0"/>
          </a:endParaRPr>
        </a:p>
      </dgm:t>
    </dgm:pt>
    <dgm:pt modelId="{36BB89DA-EE85-4804-9BDC-DF125C7E8C5F}" type="parTrans" cxnId="{71733C22-B1F6-4E33-9C19-56224635ADE4}">
      <dgm:prSet/>
      <dgm:spPr/>
      <dgm:t>
        <a:bodyPr/>
        <a:lstStyle/>
        <a:p>
          <a:endParaRPr lang="lt-LT">
            <a:latin typeface="Arial" panose="020B0604020202020204" pitchFamily="34" charset="0"/>
            <a:cs typeface="Arial" panose="020B0604020202020204" pitchFamily="34" charset="0"/>
          </a:endParaRPr>
        </a:p>
      </dgm:t>
    </dgm:pt>
    <dgm:pt modelId="{336263AE-4042-4031-B517-D935E906ABAE}" type="sibTrans" cxnId="{71733C22-B1F6-4E33-9C19-56224635ADE4}">
      <dgm:prSet/>
      <dgm:spPr/>
      <dgm:t>
        <a:bodyPr/>
        <a:lstStyle/>
        <a:p>
          <a:endParaRPr lang="lt-LT">
            <a:latin typeface="Arial" panose="020B0604020202020204" pitchFamily="34" charset="0"/>
            <a:cs typeface="Arial" panose="020B0604020202020204" pitchFamily="34" charset="0"/>
          </a:endParaRPr>
        </a:p>
      </dgm:t>
    </dgm:pt>
    <dgm:pt modelId="{C37B7132-D1CD-4D52-8392-5F323D3FC1B0}">
      <dgm:prSet phldrT="[Text]" custT="1"/>
      <dgm:spPr>
        <a:solidFill>
          <a:schemeClr val="tx2">
            <a:lumMod val="60000"/>
            <a:lumOff val="40000"/>
          </a:schemeClr>
        </a:solidFill>
        <a:ln>
          <a:solidFill>
            <a:schemeClr val="accent1">
              <a:lumMod val="40000"/>
              <a:lumOff val="60000"/>
            </a:schemeClr>
          </a:solidFill>
        </a:ln>
      </dgm:spPr>
      <dgm:t>
        <a:bodyPr/>
        <a:lstStyle/>
        <a:p>
          <a:pPr algn="l">
            <a:buFont typeface="Arial" panose="020B0604020202020204" pitchFamily="34" charset="0"/>
            <a:buChar char="•"/>
          </a:pPr>
          <a:r>
            <a:rPr lang="lt-LT" sz="20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lt-LT" sz="2000">
              <a:solidFill>
                <a:schemeClr val="bg1"/>
              </a:solidFill>
              <a:effectLst/>
              <a:latin typeface="Arial" panose="020B0604020202020204" pitchFamily="34" charset="0"/>
              <a:ea typeface="Calibri" panose="020F0502020204030204" pitchFamily="34" charset="0"/>
              <a:cs typeface="Arial" panose="020B0604020202020204" pitchFamily="34" charset="0"/>
            </a:rPr>
            <a:t>parengti dokumentus, reikalingus: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buNone/>
          </a:pPr>
          <a:r>
            <a:rPr lang="lt-LT" sz="20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t-LT" sz="1800" b="0">
              <a:solidFill>
                <a:schemeClr val="bg1"/>
              </a:solidFill>
              <a:effectLst/>
              <a:latin typeface="Arial" panose="020B0604020202020204" pitchFamily="34" charset="0"/>
              <a:ea typeface="Calibri" panose="020F0502020204030204" pitchFamily="34" charset="0"/>
              <a:cs typeface="Arial" panose="020B0604020202020204" pitchFamily="34" charset="0"/>
            </a:rPr>
            <a:t>projektui įgyvendinti, </a:t>
          </a:r>
          <a:endParaRPr lang="en-US" sz="18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buNone/>
          </a:pPr>
          <a:r>
            <a:rPr lang="lt-LT" sz="1800" b="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800" b="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t-LT" sz="1800" b="0">
              <a:solidFill>
                <a:schemeClr val="bg1"/>
              </a:solidFill>
              <a:effectLst/>
              <a:latin typeface="Arial" panose="020B0604020202020204" pitchFamily="34" charset="0"/>
              <a:ea typeface="Calibri" panose="020F0502020204030204" pitchFamily="34" charset="0"/>
              <a:cs typeface="Arial" panose="020B0604020202020204" pitchFamily="34" charset="0"/>
            </a:rPr>
            <a:t>elektrinės pastatymui ir įrengimui, </a:t>
          </a:r>
          <a:endParaRPr lang="en-US" sz="18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buNone/>
          </a:pPr>
          <a:r>
            <a:rPr lang="lt-LT" sz="1800" b="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800" b="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t-LT" sz="1800" b="0">
              <a:solidFill>
                <a:schemeClr val="bg1"/>
              </a:solidFill>
              <a:effectLst/>
              <a:latin typeface="Arial" panose="020B0604020202020204" pitchFamily="34" charset="0"/>
              <a:ea typeface="Calibri" panose="020F0502020204030204" pitchFamily="34" charset="0"/>
              <a:cs typeface="Arial" panose="020B0604020202020204" pitchFamily="34" charset="0"/>
            </a:rPr>
            <a:t>elektrinės pirkimui ir viešųjų pirkimų </a:t>
          </a:r>
        </a:p>
        <a:p>
          <a:pPr algn="l">
            <a:buNone/>
          </a:pPr>
          <a:r>
            <a:rPr lang="lt-LT" sz="1800" b="0">
              <a:solidFill>
                <a:schemeClr val="bg1"/>
              </a:solidFill>
              <a:effectLst/>
              <a:latin typeface="Arial" panose="020B0604020202020204" pitchFamily="34" charset="0"/>
              <a:ea typeface="Calibri" panose="020F0502020204030204" pitchFamily="34" charset="0"/>
              <a:cs typeface="Arial" panose="020B0604020202020204" pitchFamily="34" charset="0"/>
            </a:rPr>
            <a:t>       vykdymui, rangos darbų sutarties vykdymui</a:t>
          </a:r>
          <a:endParaRPr lang="lt-LT" sz="1800">
            <a:solidFill>
              <a:schemeClr val="bg1"/>
            </a:solidFill>
            <a:latin typeface="Arial" panose="020B0604020202020204" pitchFamily="34" charset="0"/>
            <a:cs typeface="Arial" panose="020B0604020202020204" pitchFamily="34" charset="0"/>
          </a:endParaRPr>
        </a:p>
      </dgm:t>
    </dgm:pt>
    <dgm:pt modelId="{CAD17C88-9D9E-4587-B3C0-BF25BC9A0434}" type="parTrans" cxnId="{991BEACF-F091-4502-BDD8-46C3145238CA}">
      <dgm:prSet/>
      <dgm:spPr/>
      <dgm:t>
        <a:bodyPr/>
        <a:lstStyle/>
        <a:p>
          <a:endParaRPr lang="lt-LT">
            <a:latin typeface="Arial" panose="020B0604020202020204" pitchFamily="34" charset="0"/>
            <a:cs typeface="Arial" panose="020B0604020202020204" pitchFamily="34" charset="0"/>
          </a:endParaRPr>
        </a:p>
      </dgm:t>
    </dgm:pt>
    <dgm:pt modelId="{D6920E58-E32B-46F4-B322-D293C79B28F8}" type="sibTrans" cxnId="{991BEACF-F091-4502-BDD8-46C3145238CA}">
      <dgm:prSet/>
      <dgm:spPr/>
      <dgm:t>
        <a:bodyPr/>
        <a:lstStyle/>
        <a:p>
          <a:endParaRPr lang="lt-LT">
            <a:latin typeface="Arial" panose="020B0604020202020204" pitchFamily="34" charset="0"/>
            <a:cs typeface="Arial" panose="020B0604020202020204" pitchFamily="34" charset="0"/>
          </a:endParaRPr>
        </a:p>
      </dgm:t>
    </dgm:pt>
    <dgm:pt modelId="{BFF3040C-3778-4A8A-B87A-76204AB3B33B}">
      <dgm:prSet phldrT="[Text]" custT="1"/>
      <dgm:spPr>
        <a:solidFill>
          <a:schemeClr val="accent1">
            <a:lumMod val="75000"/>
          </a:schemeClr>
        </a:solidFill>
        <a:ln>
          <a:solidFill>
            <a:schemeClr val="tx2">
              <a:lumMod val="60000"/>
              <a:lumOff val="40000"/>
            </a:schemeClr>
          </a:solidFill>
        </a:ln>
      </dgm:spPr>
      <dgm:t>
        <a:bodyPr/>
        <a:lstStyle/>
        <a:p>
          <a:r>
            <a:rPr lang="lt-LT" sz="2400">
              <a:solidFill>
                <a:schemeClr val="bg1"/>
              </a:solidFill>
              <a:latin typeface="Arial" panose="020B0604020202020204" pitchFamily="34" charset="0"/>
              <a:ea typeface="Calibri" panose="020F0502020204030204" pitchFamily="34" charset="0"/>
              <a:cs typeface="Arial" panose="020B0604020202020204" pitchFamily="34" charset="0"/>
            </a:rPr>
            <a:t>techninė pagalba</a:t>
          </a:r>
          <a:r>
            <a:rPr lang="en-US" sz="23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a:solidFill>
                <a:schemeClr val="bg1"/>
              </a:solidFill>
              <a:latin typeface="Arial" panose="020B0604020202020204" pitchFamily="34" charset="0"/>
              <a:ea typeface="Calibri" panose="020F0502020204030204" pitchFamily="34" charset="0"/>
              <a:cs typeface="Arial" panose="020B0604020202020204" pitchFamily="34" charset="0"/>
            </a:rPr>
            <a:t>kuri apima pagalb</a:t>
          </a:r>
          <a:r>
            <a:rPr lang="lt-LT" sz="2000">
              <a:solidFill>
                <a:schemeClr val="bg1"/>
              </a:solidFill>
              <a:latin typeface="Arial" panose="020B0604020202020204" pitchFamily="34" charset="0"/>
              <a:ea typeface="Calibri" panose="020F0502020204030204" pitchFamily="34" charset="0"/>
              <a:cs typeface="Arial" panose="020B0604020202020204" pitchFamily="34" charset="0"/>
            </a:rPr>
            <a:t>ą:</a:t>
          </a:r>
          <a:endParaRPr lang="lt-LT" sz="2000">
            <a:solidFill>
              <a:schemeClr val="bg1"/>
            </a:solidFill>
            <a:latin typeface="Arial" panose="020B0604020202020204" pitchFamily="34" charset="0"/>
            <a:cs typeface="Arial" panose="020B0604020202020204" pitchFamily="34" charset="0"/>
          </a:endParaRPr>
        </a:p>
      </dgm:t>
    </dgm:pt>
    <dgm:pt modelId="{E9E0F5F9-ECBC-433D-B437-3AC85088C4DC}" type="sibTrans" cxnId="{045BC9E2-A9AB-47E0-BB49-ED840CF83567}">
      <dgm:prSet/>
      <dgm:spPr/>
      <dgm:t>
        <a:bodyPr/>
        <a:lstStyle/>
        <a:p>
          <a:endParaRPr lang="lt-LT">
            <a:latin typeface="Arial" panose="020B0604020202020204" pitchFamily="34" charset="0"/>
            <a:cs typeface="Arial" panose="020B0604020202020204" pitchFamily="34" charset="0"/>
          </a:endParaRPr>
        </a:p>
      </dgm:t>
    </dgm:pt>
    <dgm:pt modelId="{A42099A2-F1FE-471E-920B-FF9A96D02486}" type="parTrans" cxnId="{045BC9E2-A9AB-47E0-BB49-ED840CF83567}">
      <dgm:prSet/>
      <dgm:spPr/>
      <dgm:t>
        <a:bodyPr/>
        <a:lstStyle/>
        <a:p>
          <a:endParaRPr lang="lt-LT">
            <a:latin typeface="Arial" panose="020B0604020202020204" pitchFamily="34" charset="0"/>
            <a:cs typeface="Arial" panose="020B0604020202020204" pitchFamily="34" charset="0"/>
          </a:endParaRPr>
        </a:p>
      </dgm:t>
    </dgm:pt>
    <dgm:pt modelId="{6D2B6BE0-17DA-4B25-8690-F7B9C0DB3A90}">
      <dgm:prSet custT="1"/>
      <dgm:spPr>
        <a:solidFill>
          <a:schemeClr val="tx2">
            <a:lumMod val="60000"/>
            <a:lumOff val="40000"/>
          </a:schemeClr>
        </a:solidFill>
        <a:ln>
          <a:solidFill>
            <a:schemeClr val="accent1">
              <a:lumMod val="40000"/>
              <a:lumOff val="60000"/>
            </a:schemeClr>
          </a:solidFill>
        </a:ln>
      </dgm:spPr>
      <dgm:t>
        <a:bodyPr/>
        <a:lstStyle/>
        <a:p>
          <a:pPr algn="l"/>
          <a:r>
            <a:rPr lang="lt-LT" sz="2000">
              <a:effectLst/>
              <a:latin typeface="Arial" panose="020B0604020202020204" pitchFamily="34" charset="0"/>
              <a:ea typeface="Calibri" panose="020F0502020204030204" pitchFamily="34" charset="0"/>
              <a:cs typeface="Arial" panose="020B0604020202020204" pitchFamily="34" charset="0"/>
            </a:rPr>
            <a:t> </a:t>
          </a:r>
          <a:r>
            <a:rPr lang="lt-LT" sz="2000">
              <a:solidFill>
                <a:schemeClr val="bg1"/>
              </a:solidFill>
              <a:effectLst/>
              <a:latin typeface="Arial" panose="020B0604020202020204" pitchFamily="34" charset="0"/>
              <a:ea typeface="Calibri" panose="020F0502020204030204" pitchFamily="34" charset="0"/>
              <a:cs typeface="Arial" panose="020B0604020202020204" pitchFamily="34" charset="0"/>
            </a:rPr>
            <a:t>tinkamų elektrinės statybai sklypų ir</a:t>
          </a:r>
        </a:p>
        <a:p>
          <a:pPr algn="l"/>
          <a:r>
            <a:rPr lang="lt-LT" sz="2000">
              <a:solidFill>
                <a:schemeClr val="bg1"/>
              </a:solidFill>
              <a:effectLst/>
              <a:latin typeface="Arial" panose="020B0604020202020204" pitchFamily="34" charset="0"/>
              <a:ea typeface="Calibri" panose="020F0502020204030204" pitchFamily="34" charset="0"/>
              <a:cs typeface="Arial" panose="020B0604020202020204" pitchFamily="34" charset="0"/>
            </a:rPr>
            <a:t> prisijungimo prie elektros tinklų vietos suradimui</a:t>
          </a:r>
          <a:endParaRPr lang="en-US" sz="20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dgm:t>
    </dgm:pt>
    <dgm:pt modelId="{3160FD1E-0F02-40DC-89A3-32567AC2BEA1}" type="parTrans" cxnId="{9BD4A586-A87E-4814-A5BB-2A5BDC614CB3}">
      <dgm:prSet/>
      <dgm:spPr/>
      <dgm:t>
        <a:bodyPr/>
        <a:lstStyle/>
        <a:p>
          <a:endParaRPr lang="lt-LT">
            <a:latin typeface="Arial" panose="020B0604020202020204" pitchFamily="34" charset="0"/>
            <a:cs typeface="Arial" panose="020B0604020202020204" pitchFamily="34" charset="0"/>
          </a:endParaRPr>
        </a:p>
      </dgm:t>
    </dgm:pt>
    <dgm:pt modelId="{2AFD4A2E-E875-4D79-AA1B-9E59AC626F73}" type="sibTrans" cxnId="{9BD4A586-A87E-4814-A5BB-2A5BDC614CB3}">
      <dgm:prSet/>
      <dgm:spPr/>
      <dgm:t>
        <a:bodyPr/>
        <a:lstStyle/>
        <a:p>
          <a:endParaRPr lang="lt-LT">
            <a:latin typeface="Arial" panose="020B0604020202020204" pitchFamily="34" charset="0"/>
            <a:cs typeface="Arial" panose="020B0604020202020204" pitchFamily="34" charset="0"/>
          </a:endParaRPr>
        </a:p>
      </dgm:t>
    </dgm:pt>
    <dgm:pt modelId="{80D303EE-A857-443D-904F-EA12AE1530B5}" type="pres">
      <dgm:prSet presAssocID="{F64CC1F8-EE81-418E-8426-B903195853BE}" presName="hierChild1" presStyleCnt="0">
        <dgm:presLayoutVars>
          <dgm:orgChart val="1"/>
          <dgm:chPref val="1"/>
          <dgm:dir/>
          <dgm:animOne val="branch"/>
          <dgm:animLvl val="lvl"/>
          <dgm:resizeHandles/>
        </dgm:presLayoutVars>
      </dgm:prSet>
      <dgm:spPr/>
    </dgm:pt>
    <dgm:pt modelId="{90C54B1D-21D9-454F-B014-C0E971F77284}" type="pres">
      <dgm:prSet presAssocID="{C4BC3EF9-3332-4CE4-ACD1-5E22CE36CE5F}" presName="hierRoot1" presStyleCnt="0">
        <dgm:presLayoutVars>
          <dgm:hierBranch val="init"/>
        </dgm:presLayoutVars>
      </dgm:prSet>
      <dgm:spPr/>
    </dgm:pt>
    <dgm:pt modelId="{74E9D938-C036-4735-B526-50B840FA4EA7}" type="pres">
      <dgm:prSet presAssocID="{C4BC3EF9-3332-4CE4-ACD1-5E22CE36CE5F}" presName="rootComposite1" presStyleCnt="0"/>
      <dgm:spPr/>
    </dgm:pt>
    <dgm:pt modelId="{59B1101A-056E-4768-ADA6-9D44AD58B6E0}" type="pres">
      <dgm:prSet presAssocID="{C4BC3EF9-3332-4CE4-ACD1-5E22CE36CE5F}" presName="rootText1" presStyleLbl="node0" presStyleIdx="0" presStyleCnt="1" custScaleX="91444" custScaleY="99559">
        <dgm:presLayoutVars>
          <dgm:chPref val="3"/>
        </dgm:presLayoutVars>
      </dgm:prSet>
      <dgm:spPr/>
    </dgm:pt>
    <dgm:pt modelId="{1988A047-F7F3-4947-966E-9274681994B3}" type="pres">
      <dgm:prSet presAssocID="{C4BC3EF9-3332-4CE4-ACD1-5E22CE36CE5F}" presName="rootConnector1" presStyleLbl="node1" presStyleIdx="0" presStyleCnt="0"/>
      <dgm:spPr/>
    </dgm:pt>
    <dgm:pt modelId="{01D59C9B-A1B9-4B11-810F-5C9C665342A7}" type="pres">
      <dgm:prSet presAssocID="{C4BC3EF9-3332-4CE4-ACD1-5E22CE36CE5F}" presName="hierChild2" presStyleCnt="0"/>
      <dgm:spPr/>
    </dgm:pt>
    <dgm:pt modelId="{33947F33-2B1F-4AF5-927E-646F7F411DC6}" type="pres">
      <dgm:prSet presAssocID="{390EC0A1-194F-42D8-9F95-556AAB5D5A25}" presName="Name64" presStyleLbl="parChTrans1D2" presStyleIdx="0" presStyleCnt="3"/>
      <dgm:spPr/>
    </dgm:pt>
    <dgm:pt modelId="{531DE25B-0C5D-452E-8023-2638E65B73E3}" type="pres">
      <dgm:prSet presAssocID="{ACDE52E5-17CB-4346-AD2C-8B34AA3ACDEF}" presName="hierRoot2" presStyleCnt="0">
        <dgm:presLayoutVars>
          <dgm:hierBranch val="init"/>
        </dgm:presLayoutVars>
      </dgm:prSet>
      <dgm:spPr/>
    </dgm:pt>
    <dgm:pt modelId="{26F16F95-D0FF-4FF9-B2DE-A4FE0EFA9931}" type="pres">
      <dgm:prSet presAssocID="{ACDE52E5-17CB-4346-AD2C-8B34AA3ACDEF}" presName="rootComposite" presStyleCnt="0"/>
      <dgm:spPr/>
    </dgm:pt>
    <dgm:pt modelId="{A51F46A9-8C81-47FA-8486-514F0CA43906}" type="pres">
      <dgm:prSet presAssocID="{ACDE52E5-17CB-4346-AD2C-8B34AA3ACDEF}" presName="rootText" presStyleLbl="node2" presStyleIdx="0" presStyleCnt="3" custScaleY="117040">
        <dgm:presLayoutVars>
          <dgm:chPref val="3"/>
        </dgm:presLayoutVars>
      </dgm:prSet>
      <dgm:spPr/>
    </dgm:pt>
    <dgm:pt modelId="{04129AB4-02A1-492C-B6E7-B59009BB01C8}" type="pres">
      <dgm:prSet presAssocID="{ACDE52E5-17CB-4346-AD2C-8B34AA3ACDEF}" presName="rootConnector" presStyleLbl="node2" presStyleIdx="0" presStyleCnt="3"/>
      <dgm:spPr/>
    </dgm:pt>
    <dgm:pt modelId="{1FDE8043-C617-42A3-AAAF-772291588A6D}" type="pres">
      <dgm:prSet presAssocID="{ACDE52E5-17CB-4346-AD2C-8B34AA3ACDEF}" presName="hierChild4" presStyleCnt="0"/>
      <dgm:spPr/>
    </dgm:pt>
    <dgm:pt modelId="{2E72F2D5-A228-4CB5-8418-59EFD4F6E005}" type="pres">
      <dgm:prSet presAssocID="{ACDE52E5-17CB-4346-AD2C-8B34AA3ACDEF}" presName="hierChild5" presStyleCnt="0"/>
      <dgm:spPr/>
    </dgm:pt>
    <dgm:pt modelId="{C48B1C52-CBDF-4599-8DB7-23DF8BF9E3FB}" type="pres">
      <dgm:prSet presAssocID="{36BB89DA-EE85-4804-9BDC-DF125C7E8C5F}" presName="Name64" presStyleLbl="parChTrans1D2" presStyleIdx="1" presStyleCnt="3"/>
      <dgm:spPr/>
    </dgm:pt>
    <dgm:pt modelId="{D98427FA-F5F5-4B05-A13A-E18111B7967B}" type="pres">
      <dgm:prSet presAssocID="{019E9A27-D697-4C88-A3F8-542A6CC283A2}" presName="hierRoot2" presStyleCnt="0">
        <dgm:presLayoutVars>
          <dgm:hierBranch val="init"/>
        </dgm:presLayoutVars>
      </dgm:prSet>
      <dgm:spPr/>
    </dgm:pt>
    <dgm:pt modelId="{0ABF8AD9-2805-43B5-85BD-0299AE0ACF15}" type="pres">
      <dgm:prSet presAssocID="{019E9A27-D697-4C88-A3F8-542A6CC283A2}" presName="rootComposite" presStyleCnt="0"/>
      <dgm:spPr/>
    </dgm:pt>
    <dgm:pt modelId="{DB7A00D3-73C7-4AF8-BA63-2E8E21BFA163}" type="pres">
      <dgm:prSet presAssocID="{019E9A27-D697-4C88-A3F8-542A6CC283A2}" presName="rootText" presStyleLbl="node2" presStyleIdx="1" presStyleCnt="3">
        <dgm:presLayoutVars>
          <dgm:chPref val="3"/>
        </dgm:presLayoutVars>
      </dgm:prSet>
      <dgm:spPr/>
    </dgm:pt>
    <dgm:pt modelId="{40E51161-E058-4957-BF1B-40CBB32BAD45}" type="pres">
      <dgm:prSet presAssocID="{019E9A27-D697-4C88-A3F8-542A6CC283A2}" presName="rootConnector" presStyleLbl="node2" presStyleIdx="1" presStyleCnt="3"/>
      <dgm:spPr/>
    </dgm:pt>
    <dgm:pt modelId="{549DAB13-E6F7-4F66-984D-40D3F61D2C40}" type="pres">
      <dgm:prSet presAssocID="{019E9A27-D697-4C88-A3F8-542A6CC283A2}" presName="hierChild4" presStyleCnt="0"/>
      <dgm:spPr/>
    </dgm:pt>
    <dgm:pt modelId="{59893627-7D17-4442-8874-73FBAA4AE4EC}" type="pres">
      <dgm:prSet presAssocID="{019E9A27-D697-4C88-A3F8-542A6CC283A2}" presName="hierChild5" presStyleCnt="0"/>
      <dgm:spPr/>
    </dgm:pt>
    <dgm:pt modelId="{90985AC9-4D0B-4017-A90D-216AD134813A}" type="pres">
      <dgm:prSet presAssocID="{A42099A2-F1FE-471E-920B-FF9A96D02486}" presName="Name64" presStyleLbl="parChTrans1D2" presStyleIdx="2" presStyleCnt="3"/>
      <dgm:spPr/>
    </dgm:pt>
    <dgm:pt modelId="{792406F5-FE24-478B-8F21-EF600445FA1D}" type="pres">
      <dgm:prSet presAssocID="{BFF3040C-3778-4A8A-B87A-76204AB3B33B}" presName="hierRoot2" presStyleCnt="0">
        <dgm:presLayoutVars>
          <dgm:hierBranch val="init"/>
        </dgm:presLayoutVars>
      </dgm:prSet>
      <dgm:spPr/>
    </dgm:pt>
    <dgm:pt modelId="{EA81C5D7-638C-47E9-86B1-0533D2CC5192}" type="pres">
      <dgm:prSet presAssocID="{BFF3040C-3778-4A8A-B87A-76204AB3B33B}" presName="rootComposite" presStyleCnt="0"/>
      <dgm:spPr/>
    </dgm:pt>
    <dgm:pt modelId="{CBF76D8D-A32D-4043-9509-21DAA4632BD2}" type="pres">
      <dgm:prSet presAssocID="{BFF3040C-3778-4A8A-B87A-76204AB3B33B}" presName="rootText" presStyleLbl="node2" presStyleIdx="2" presStyleCnt="3">
        <dgm:presLayoutVars>
          <dgm:chPref val="3"/>
        </dgm:presLayoutVars>
      </dgm:prSet>
      <dgm:spPr/>
    </dgm:pt>
    <dgm:pt modelId="{E7502479-BE44-4648-AA17-1A51ABB570AE}" type="pres">
      <dgm:prSet presAssocID="{BFF3040C-3778-4A8A-B87A-76204AB3B33B}" presName="rootConnector" presStyleLbl="node2" presStyleIdx="2" presStyleCnt="3"/>
      <dgm:spPr/>
    </dgm:pt>
    <dgm:pt modelId="{4ED6CF7E-1762-49EC-B736-90B0A405AA62}" type="pres">
      <dgm:prSet presAssocID="{BFF3040C-3778-4A8A-B87A-76204AB3B33B}" presName="hierChild4" presStyleCnt="0"/>
      <dgm:spPr/>
    </dgm:pt>
    <dgm:pt modelId="{4363DFE0-FA44-4FE6-9CE0-EDA64EE6D42D}" type="pres">
      <dgm:prSet presAssocID="{CAD17C88-9D9E-4587-B3C0-BF25BC9A0434}" presName="Name64" presStyleLbl="parChTrans1D3" presStyleIdx="0" presStyleCnt="2"/>
      <dgm:spPr/>
    </dgm:pt>
    <dgm:pt modelId="{6A9F249E-DEAD-4DB3-BE92-E093A13A1931}" type="pres">
      <dgm:prSet presAssocID="{C37B7132-D1CD-4D52-8392-5F323D3FC1B0}" presName="hierRoot2" presStyleCnt="0">
        <dgm:presLayoutVars>
          <dgm:hierBranch val="init"/>
        </dgm:presLayoutVars>
      </dgm:prSet>
      <dgm:spPr/>
    </dgm:pt>
    <dgm:pt modelId="{2B5964E1-E50F-4DC7-97AD-A451E160E4FE}" type="pres">
      <dgm:prSet presAssocID="{C37B7132-D1CD-4D52-8392-5F323D3FC1B0}" presName="rootComposite" presStyleCnt="0"/>
      <dgm:spPr/>
    </dgm:pt>
    <dgm:pt modelId="{3AF51618-F129-4546-A74F-3B0CB473F489}" type="pres">
      <dgm:prSet presAssocID="{C37B7132-D1CD-4D52-8392-5F323D3FC1B0}" presName="rootText" presStyleLbl="node3" presStyleIdx="0" presStyleCnt="2" custScaleX="193592" custScaleY="212613">
        <dgm:presLayoutVars>
          <dgm:chPref val="3"/>
        </dgm:presLayoutVars>
      </dgm:prSet>
      <dgm:spPr/>
    </dgm:pt>
    <dgm:pt modelId="{80D05C20-69F8-4A10-A8E4-E26EEA6ABD42}" type="pres">
      <dgm:prSet presAssocID="{C37B7132-D1CD-4D52-8392-5F323D3FC1B0}" presName="rootConnector" presStyleLbl="node3" presStyleIdx="0" presStyleCnt="2"/>
      <dgm:spPr/>
    </dgm:pt>
    <dgm:pt modelId="{18ABEDCE-A1B8-40A2-9E7F-AE6275D02AEF}" type="pres">
      <dgm:prSet presAssocID="{C37B7132-D1CD-4D52-8392-5F323D3FC1B0}" presName="hierChild4" presStyleCnt="0"/>
      <dgm:spPr/>
    </dgm:pt>
    <dgm:pt modelId="{F6BEC807-07FA-48CE-9DFF-F681EB5DA7D1}" type="pres">
      <dgm:prSet presAssocID="{C37B7132-D1CD-4D52-8392-5F323D3FC1B0}" presName="hierChild5" presStyleCnt="0"/>
      <dgm:spPr/>
    </dgm:pt>
    <dgm:pt modelId="{BDA60825-73D8-4D70-89AE-EA89F2C0C47C}" type="pres">
      <dgm:prSet presAssocID="{3160FD1E-0F02-40DC-89A3-32567AC2BEA1}" presName="Name64" presStyleLbl="parChTrans1D3" presStyleIdx="1" presStyleCnt="2"/>
      <dgm:spPr/>
    </dgm:pt>
    <dgm:pt modelId="{F069BAA1-5FB4-4FB0-AEBA-38942CDCD6F9}" type="pres">
      <dgm:prSet presAssocID="{6D2B6BE0-17DA-4B25-8690-F7B9C0DB3A90}" presName="hierRoot2" presStyleCnt="0">
        <dgm:presLayoutVars>
          <dgm:hierBranch val="init"/>
        </dgm:presLayoutVars>
      </dgm:prSet>
      <dgm:spPr/>
    </dgm:pt>
    <dgm:pt modelId="{A91EBAEF-751C-48DB-A655-A84B8A7FCCA2}" type="pres">
      <dgm:prSet presAssocID="{6D2B6BE0-17DA-4B25-8690-F7B9C0DB3A90}" presName="rootComposite" presStyleCnt="0"/>
      <dgm:spPr/>
    </dgm:pt>
    <dgm:pt modelId="{B9AAD8A4-E521-465C-B09E-A76358B9071D}" type="pres">
      <dgm:prSet presAssocID="{6D2B6BE0-17DA-4B25-8690-F7B9C0DB3A90}" presName="rootText" presStyleLbl="node3" presStyleIdx="1" presStyleCnt="2" custScaleX="194445">
        <dgm:presLayoutVars>
          <dgm:chPref val="3"/>
        </dgm:presLayoutVars>
      </dgm:prSet>
      <dgm:spPr/>
    </dgm:pt>
    <dgm:pt modelId="{394F9407-5B1E-478B-BAB7-39B0DFE032AB}" type="pres">
      <dgm:prSet presAssocID="{6D2B6BE0-17DA-4B25-8690-F7B9C0DB3A90}" presName="rootConnector" presStyleLbl="node3" presStyleIdx="1" presStyleCnt="2"/>
      <dgm:spPr/>
    </dgm:pt>
    <dgm:pt modelId="{E154E885-6119-4AEE-982E-236AE720136B}" type="pres">
      <dgm:prSet presAssocID="{6D2B6BE0-17DA-4B25-8690-F7B9C0DB3A90}" presName="hierChild4" presStyleCnt="0"/>
      <dgm:spPr/>
    </dgm:pt>
    <dgm:pt modelId="{139DA637-54D0-4AC4-912B-EA53D34E1E1F}" type="pres">
      <dgm:prSet presAssocID="{6D2B6BE0-17DA-4B25-8690-F7B9C0DB3A90}" presName="hierChild5" presStyleCnt="0"/>
      <dgm:spPr/>
    </dgm:pt>
    <dgm:pt modelId="{30D75CF1-8F03-4731-BB82-0C5C834F2F60}" type="pres">
      <dgm:prSet presAssocID="{BFF3040C-3778-4A8A-B87A-76204AB3B33B}" presName="hierChild5" presStyleCnt="0"/>
      <dgm:spPr/>
    </dgm:pt>
    <dgm:pt modelId="{295F6373-C100-40BB-891E-03A46A6CA1F4}" type="pres">
      <dgm:prSet presAssocID="{C4BC3EF9-3332-4CE4-ACD1-5E22CE36CE5F}" presName="hierChild3" presStyleCnt="0"/>
      <dgm:spPr/>
    </dgm:pt>
  </dgm:ptLst>
  <dgm:cxnLst>
    <dgm:cxn modelId="{2E07090D-FBF7-476F-885A-8CEA89C8A445}" srcId="{C4BC3EF9-3332-4CE4-ACD1-5E22CE36CE5F}" destId="{ACDE52E5-17CB-4346-AD2C-8B34AA3ACDEF}" srcOrd="0" destOrd="0" parTransId="{390EC0A1-194F-42D8-9F95-556AAB5D5A25}" sibTransId="{AAF9174D-BCA8-42CA-9AD2-1B491A452AC6}"/>
    <dgm:cxn modelId="{4DB68619-7657-4DA0-BBCC-940F3574A35E}" type="presOf" srcId="{019E9A27-D697-4C88-A3F8-542A6CC283A2}" destId="{DB7A00D3-73C7-4AF8-BA63-2E8E21BFA163}" srcOrd="0" destOrd="0" presId="urn:microsoft.com/office/officeart/2009/3/layout/HorizontalOrganizationChart"/>
    <dgm:cxn modelId="{71733C22-B1F6-4E33-9C19-56224635ADE4}" srcId="{C4BC3EF9-3332-4CE4-ACD1-5E22CE36CE5F}" destId="{019E9A27-D697-4C88-A3F8-542A6CC283A2}" srcOrd="1" destOrd="0" parTransId="{36BB89DA-EE85-4804-9BDC-DF125C7E8C5F}" sibTransId="{336263AE-4042-4031-B517-D935E906ABAE}"/>
    <dgm:cxn modelId="{B3603123-DB1A-45DB-8C46-5F8580808FAB}" type="presOf" srcId="{019E9A27-D697-4C88-A3F8-542A6CC283A2}" destId="{40E51161-E058-4957-BF1B-40CBB32BAD45}" srcOrd="1" destOrd="0" presId="urn:microsoft.com/office/officeart/2009/3/layout/HorizontalOrganizationChart"/>
    <dgm:cxn modelId="{E3A09631-CDB5-4A53-935C-CDAB8D30026C}" type="presOf" srcId="{BFF3040C-3778-4A8A-B87A-76204AB3B33B}" destId="{E7502479-BE44-4648-AA17-1A51ABB570AE}" srcOrd="1" destOrd="0" presId="urn:microsoft.com/office/officeart/2009/3/layout/HorizontalOrganizationChart"/>
    <dgm:cxn modelId="{5F37B632-17D2-463B-8E28-93D621F1DE21}" type="presOf" srcId="{36BB89DA-EE85-4804-9BDC-DF125C7E8C5F}" destId="{C48B1C52-CBDF-4599-8DB7-23DF8BF9E3FB}" srcOrd="0" destOrd="0" presId="urn:microsoft.com/office/officeart/2009/3/layout/HorizontalOrganizationChart"/>
    <dgm:cxn modelId="{78AD643C-F9FF-47D6-8914-CBD1DFC29A49}" type="presOf" srcId="{A42099A2-F1FE-471E-920B-FF9A96D02486}" destId="{90985AC9-4D0B-4017-A90D-216AD134813A}" srcOrd="0" destOrd="0" presId="urn:microsoft.com/office/officeart/2009/3/layout/HorizontalOrganizationChart"/>
    <dgm:cxn modelId="{977FB63F-7591-4E1D-821A-0798292CA94F}" type="presOf" srcId="{C37B7132-D1CD-4D52-8392-5F323D3FC1B0}" destId="{3AF51618-F129-4546-A74F-3B0CB473F489}" srcOrd="0" destOrd="0" presId="urn:microsoft.com/office/officeart/2009/3/layout/HorizontalOrganizationChart"/>
    <dgm:cxn modelId="{EA494C5E-EA64-48F3-9BA8-AA8D727B6BE2}" type="presOf" srcId="{ACDE52E5-17CB-4346-AD2C-8B34AA3ACDEF}" destId="{04129AB4-02A1-492C-B6E7-B59009BB01C8}" srcOrd="1" destOrd="0" presId="urn:microsoft.com/office/officeart/2009/3/layout/HorizontalOrganizationChart"/>
    <dgm:cxn modelId="{9C69A163-78CB-468F-A628-75C82C902C47}" type="presOf" srcId="{C4BC3EF9-3332-4CE4-ACD1-5E22CE36CE5F}" destId="{1988A047-F7F3-4947-966E-9274681994B3}" srcOrd="1" destOrd="0" presId="urn:microsoft.com/office/officeart/2009/3/layout/HorizontalOrganizationChart"/>
    <dgm:cxn modelId="{8022F068-4B86-4E82-885F-2AF2DF3F7278}" srcId="{F64CC1F8-EE81-418E-8426-B903195853BE}" destId="{C4BC3EF9-3332-4CE4-ACD1-5E22CE36CE5F}" srcOrd="0" destOrd="0" parTransId="{E53C3ADF-78C4-4A05-9DE5-4294EFB310AC}" sibTransId="{992C67F0-5492-4D5C-9D86-2F42D542F451}"/>
    <dgm:cxn modelId="{E2ECE94B-4213-4F07-807D-D4D6A20DC928}" type="presOf" srcId="{CAD17C88-9D9E-4587-B3C0-BF25BC9A0434}" destId="{4363DFE0-FA44-4FE6-9CE0-EDA64EE6D42D}" srcOrd="0" destOrd="0" presId="urn:microsoft.com/office/officeart/2009/3/layout/HorizontalOrganizationChart"/>
    <dgm:cxn modelId="{44811685-870C-4C80-8689-EC9C9A0FADC8}" type="presOf" srcId="{ACDE52E5-17CB-4346-AD2C-8B34AA3ACDEF}" destId="{A51F46A9-8C81-47FA-8486-514F0CA43906}" srcOrd="0" destOrd="0" presId="urn:microsoft.com/office/officeart/2009/3/layout/HorizontalOrganizationChart"/>
    <dgm:cxn modelId="{9BD4A586-A87E-4814-A5BB-2A5BDC614CB3}" srcId="{BFF3040C-3778-4A8A-B87A-76204AB3B33B}" destId="{6D2B6BE0-17DA-4B25-8690-F7B9C0DB3A90}" srcOrd="1" destOrd="0" parTransId="{3160FD1E-0F02-40DC-89A3-32567AC2BEA1}" sibTransId="{2AFD4A2E-E875-4D79-AA1B-9E59AC626F73}"/>
    <dgm:cxn modelId="{FDC761B9-B2C7-449E-9F8D-648A3A328AAC}" type="presOf" srcId="{6D2B6BE0-17DA-4B25-8690-F7B9C0DB3A90}" destId="{B9AAD8A4-E521-465C-B09E-A76358B9071D}" srcOrd="0" destOrd="0" presId="urn:microsoft.com/office/officeart/2009/3/layout/HorizontalOrganizationChart"/>
    <dgm:cxn modelId="{070E07BB-BD4B-49C1-BD87-3AAB43C47351}" type="presOf" srcId="{C37B7132-D1CD-4D52-8392-5F323D3FC1B0}" destId="{80D05C20-69F8-4A10-A8E4-E26EEA6ABD42}" srcOrd="1" destOrd="0" presId="urn:microsoft.com/office/officeart/2009/3/layout/HorizontalOrganizationChart"/>
    <dgm:cxn modelId="{A04E09BB-37BC-4D42-BE03-3CE262631509}" type="presOf" srcId="{C4BC3EF9-3332-4CE4-ACD1-5E22CE36CE5F}" destId="{59B1101A-056E-4768-ADA6-9D44AD58B6E0}" srcOrd="0" destOrd="0" presId="urn:microsoft.com/office/officeart/2009/3/layout/HorizontalOrganizationChart"/>
    <dgm:cxn modelId="{05DCE4CA-C00B-4720-8101-37F6B6B4EFA3}" type="presOf" srcId="{390EC0A1-194F-42D8-9F95-556AAB5D5A25}" destId="{33947F33-2B1F-4AF5-927E-646F7F411DC6}" srcOrd="0" destOrd="0" presId="urn:microsoft.com/office/officeart/2009/3/layout/HorizontalOrganizationChart"/>
    <dgm:cxn modelId="{991BEACF-F091-4502-BDD8-46C3145238CA}" srcId="{BFF3040C-3778-4A8A-B87A-76204AB3B33B}" destId="{C37B7132-D1CD-4D52-8392-5F323D3FC1B0}" srcOrd="0" destOrd="0" parTransId="{CAD17C88-9D9E-4587-B3C0-BF25BC9A0434}" sibTransId="{D6920E58-E32B-46F4-B322-D293C79B28F8}"/>
    <dgm:cxn modelId="{F68BBEE2-FFDD-4E96-8430-9FC79FC0D321}" type="presOf" srcId="{6D2B6BE0-17DA-4B25-8690-F7B9C0DB3A90}" destId="{394F9407-5B1E-478B-BAB7-39B0DFE032AB}" srcOrd="1" destOrd="0" presId="urn:microsoft.com/office/officeart/2009/3/layout/HorizontalOrganizationChart"/>
    <dgm:cxn modelId="{045BC9E2-A9AB-47E0-BB49-ED840CF83567}" srcId="{C4BC3EF9-3332-4CE4-ACD1-5E22CE36CE5F}" destId="{BFF3040C-3778-4A8A-B87A-76204AB3B33B}" srcOrd="2" destOrd="0" parTransId="{A42099A2-F1FE-471E-920B-FF9A96D02486}" sibTransId="{E9E0F5F9-ECBC-433D-B437-3AC85088C4DC}"/>
    <dgm:cxn modelId="{180C5FE4-C955-4C79-ACF1-7D66A9FB33D3}" type="presOf" srcId="{3160FD1E-0F02-40DC-89A3-32567AC2BEA1}" destId="{BDA60825-73D8-4D70-89AE-EA89F2C0C47C}" srcOrd="0" destOrd="0" presId="urn:microsoft.com/office/officeart/2009/3/layout/HorizontalOrganizationChart"/>
    <dgm:cxn modelId="{32AB16EF-2E0A-486B-B80D-D99B9FBEB3D9}" type="presOf" srcId="{BFF3040C-3778-4A8A-B87A-76204AB3B33B}" destId="{CBF76D8D-A32D-4043-9509-21DAA4632BD2}" srcOrd="0" destOrd="0" presId="urn:microsoft.com/office/officeart/2009/3/layout/HorizontalOrganizationChart"/>
    <dgm:cxn modelId="{815037F9-5D60-42C8-B71C-CE88FB42C648}" type="presOf" srcId="{F64CC1F8-EE81-418E-8426-B903195853BE}" destId="{80D303EE-A857-443D-904F-EA12AE1530B5}" srcOrd="0" destOrd="0" presId="urn:microsoft.com/office/officeart/2009/3/layout/HorizontalOrganizationChart"/>
    <dgm:cxn modelId="{85E6F077-5A88-4A87-AE97-29781E986291}" type="presParOf" srcId="{80D303EE-A857-443D-904F-EA12AE1530B5}" destId="{90C54B1D-21D9-454F-B014-C0E971F77284}" srcOrd="0" destOrd="0" presId="urn:microsoft.com/office/officeart/2009/3/layout/HorizontalOrganizationChart"/>
    <dgm:cxn modelId="{F3B981DC-033B-4B55-A1F8-96BB5F5FED70}" type="presParOf" srcId="{90C54B1D-21D9-454F-B014-C0E971F77284}" destId="{74E9D938-C036-4735-B526-50B840FA4EA7}" srcOrd="0" destOrd="0" presId="urn:microsoft.com/office/officeart/2009/3/layout/HorizontalOrganizationChart"/>
    <dgm:cxn modelId="{6FEB2F68-9550-41EB-9449-5BF9884DA030}" type="presParOf" srcId="{74E9D938-C036-4735-B526-50B840FA4EA7}" destId="{59B1101A-056E-4768-ADA6-9D44AD58B6E0}" srcOrd="0" destOrd="0" presId="urn:microsoft.com/office/officeart/2009/3/layout/HorizontalOrganizationChart"/>
    <dgm:cxn modelId="{DD1A50C2-3FF7-46D0-9862-3612B6AA4F10}" type="presParOf" srcId="{74E9D938-C036-4735-B526-50B840FA4EA7}" destId="{1988A047-F7F3-4947-966E-9274681994B3}" srcOrd="1" destOrd="0" presId="urn:microsoft.com/office/officeart/2009/3/layout/HorizontalOrganizationChart"/>
    <dgm:cxn modelId="{1A275AB9-7CDF-446E-A486-C0447C3221B3}" type="presParOf" srcId="{90C54B1D-21D9-454F-B014-C0E971F77284}" destId="{01D59C9B-A1B9-4B11-810F-5C9C665342A7}" srcOrd="1" destOrd="0" presId="urn:microsoft.com/office/officeart/2009/3/layout/HorizontalOrganizationChart"/>
    <dgm:cxn modelId="{0DE71FE3-B32C-4CA1-9C4C-B8995C916B5D}" type="presParOf" srcId="{01D59C9B-A1B9-4B11-810F-5C9C665342A7}" destId="{33947F33-2B1F-4AF5-927E-646F7F411DC6}" srcOrd="0" destOrd="0" presId="urn:microsoft.com/office/officeart/2009/3/layout/HorizontalOrganizationChart"/>
    <dgm:cxn modelId="{57E22AC2-6E61-463B-BECF-A89312EBCF4C}" type="presParOf" srcId="{01D59C9B-A1B9-4B11-810F-5C9C665342A7}" destId="{531DE25B-0C5D-452E-8023-2638E65B73E3}" srcOrd="1" destOrd="0" presId="urn:microsoft.com/office/officeart/2009/3/layout/HorizontalOrganizationChart"/>
    <dgm:cxn modelId="{49442BAE-3A6D-4BFC-9A76-372E2F88053E}" type="presParOf" srcId="{531DE25B-0C5D-452E-8023-2638E65B73E3}" destId="{26F16F95-D0FF-4FF9-B2DE-A4FE0EFA9931}" srcOrd="0" destOrd="0" presId="urn:microsoft.com/office/officeart/2009/3/layout/HorizontalOrganizationChart"/>
    <dgm:cxn modelId="{E2E5EFEA-B459-4770-9BD9-BDD9476DE194}" type="presParOf" srcId="{26F16F95-D0FF-4FF9-B2DE-A4FE0EFA9931}" destId="{A51F46A9-8C81-47FA-8486-514F0CA43906}" srcOrd="0" destOrd="0" presId="urn:microsoft.com/office/officeart/2009/3/layout/HorizontalOrganizationChart"/>
    <dgm:cxn modelId="{835AA72F-004B-454A-9987-6C2DBBFDFCB1}" type="presParOf" srcId="{26F16F95-D0FF-4FF9-B2DE-A4FE0EFA9931}" destId="{04129AB4-02A1-492C-B6E7-B59009BB01C8}" srcOrd="1" destOrd="0" presId="urn:microsoft.com/office/officeart/2009/3/layout/HorizontalOrganizationChart"/>
    <dgm:cxn modelId="{CE7C29D8-6B93-4272-A1EA-DD6D56A39F39}" type="presParOf" srcId="{531DE25B-0C5D-452E-8023-2638E65B73E3}" destId="{1FDE8043-C617-42A3-AAAF-772291588A6D}" srcOrd="1" destOrd="0" presId="urn:microsoft.com/office/officeart/2009/3/layout/HorizontalOrganizationChart"/>
    <dgm:cxn modelId="{D3C1934C-A92C-4CAF-BDCC-AC079AEA7842}" type="presParOf" srcId="{531DE25B-0C5D-452E-8023-2638E65B73E3}" destId="{2E72F2D5-A228-4CB5-8418-59EFD4F6E005}" srcOrd="2" destOrd="0" presId="urn:microsoft.com/office/officeart/2009/3/layout/HorizontalOrganizationChart"/>
    <dgm:cxn modelId="{7AD11A3B-7FAF-4E0B-8111-7D62351D6776}" type="presParOf" srcId="{01D59C9B-A1B9-4B11-810F-5C9C665342A7}" destId="{C48B1C52-CBDF-4599-8DB7-23DF8BF9E3FB}" srcOrd="2" destOrd="0" presId="urn:microsoft.com/office/officeart/2009/3/layout/HorizontalOrganizationChart"/>
    <dgm:cxn modelId="{2831D2F3-4CE9-40AA-93B9-B88BBA366108}" type="presParOf" srcId="{01D59C9B-A1B9-4B11-810F-5C9C665342A7}" destId="{D98427FA-F5F5-4B05-A13A-E18111B7967B}" srcOrd="3" destOrd="0" presId="urn:microsoft.com/office/officeart/2009/3/layout/HorizontalOrganizationChart"/>
    <dgm:cxn modelId="{F9B672F4-D23A-4E55-AEAE-36E81BDFD12B}" type="presParOf" srcId="{D98427FA-F5F5-4B05-A13A-E18111B7967B}" destId="{0ABF8AD9-2805-43B5-85BD-0299AE0ACF15}" srcOrd="0" destOrd="0" presId="urn:microsoft.com/office/officeart/2009/3/layout/HorizontalOrganizationChart"/>
    <dgm:cxn modelId="{3D219979-78EB-4E64-B4B8-0C68FAE3D934}" type="presParOf" srcId="{0ABF8AD9-2805-43B5-85BD-0299AE0ACF15}" destId="{DB7A00D3-73C7-4AF8-BA63-2E8E21BFA163}" srcOrd="0" destOrd="0" presId="urn:microsoft.com/office/officeart/2009/3/layout/HorizontalOrganizationChart"/>
    <dgm:cxn modelId="{A01DE432-FEA6-431F-883B-66E9146B2AC9}" type="presParOf" srcId="{0ABF8AD9-2805-43B5-85BD-0299AE0ACF15}" destId="{40E51161-E058-4957-BF1B-40CBB32BAD45}" srcOrd="1" destOrd="0" presId="urn:microsoft.com/office/officeart/2009/3/layout/HorizontalOrganizationChart"/>
    <dgm:cxn modelId="{B12469F0-AD91-4A29-99AD-99D14C81B88B}" type="presParOf" srcId="{D98427FA-F5F5-4B05-A13A-E18111B7967B}" destId="{549DAB13-E6F7-4F66-984D-40D3F61D2C40}" srcOrd="1" destOrd="0" presId="urn:microsoft.com/office/officeart/2009/3/layout/HorizontalOrganizationChart"/>
    <dgm:cxn modelId="{EB7CAA10-E83B-41E7-BDF7-534A60C70A25}" type="presParOf" srcId="{D98427FA-F5F5-4B05-A13A-E18111B7967B}" destId="{59893627-7D17-4442-8874-73FBAA4AE4EC}" srcOrd="2" destOrd="0" presId="urn:microsoft.com/office/officeart/2009/3/layout/HorizontalOrganizationChart"/>
    <dgm:cxn modelId="{06AD1FD3-80AE-4D57-BC4A-0F7CC4BF5D5F}" type="presParOf" srcId="{01D59C9B-A1B9-4B11-810F-5C9C665342A7}" destId="{90985AC9-4D0B-4017-A90D-216AD134813A}" srcOrd="4" destOrd="0" presId="urn:microsoft.com/office/officeart/2009/3/layout/HorizontalOrganizationChart"/>
    <dgm:cxn modelId="{CD05A3A9-006D-4F34-BA5A-6684DE0FCCE9}" type="presParOf" srcId="{01D59C9B-A1B9-4B11-810F-5C9C665342A7}" destId="{792406F5-FE24-478B-8F21-EF600445FA1D}" srcOrd="5" destOrd="0" presId="urn:microsoft.com/office/officeart/2009/3/layout/HorizontalOrganizationChart"/>
    <dgm:cxn modelId="{E5EB983F-D821-482E-BB97-0446C685632C}" type="presParOf" srcId="{792406F5-FE24-478B-8F21-EF600445FA1D}" destId="{EA81C5D7-638C-47E9-86B1-0533D2CC5192}" srcOrd="0" destOrd="0" presId="urn:microsoft.com/office/officeart/2009/3/layout/HorizontalOrganizationChart"/>
    <dgm:cxn modelId="{042A0D9F-8BB6-44B4-81E7-768EE242D0FF}" type="presParOf" srcId="{EA81C5D7-638C-47E9-86B1-0533D2CC5192}" destId="{CBF76D8D-A32D-4043-9509-21DAA4632BD2}" srcOrd="0" destOrd="0" presId="urn:microsoft.com/office/officeart/2009/3/layout/HorizontalOrganizationChart"/>
    <dgm:cxn modelId="{4BAAD637-2249-4015-92C6-ABF0726EDE25}" type="presParOf" srcId="{EA81C5D7-638C-47E9-86B1-0533D2CC5192}" destId="{E7502479-BE44-4648-AA17-1A51ABB570AE}" srcOrd="1" destOrd="0" presId="urn:microsoft.com/office/officeart/2009/3/layout/HorizontalOrganizationChart"/>
    <dgm:cxn modelId="{23AF84C3-4F1B-4CBC-8036-2ED2B0931D3C}" type="presParOf" srcId="{792406F5-FE24-478B-8F21-EF600445FA1D}" destId="{4ED6CF7E-1762-49EC-B736-90B0A405AA62}" srcOrd="1" destOrd="0" presId="urn:microsoft.com/office/officeart/2009/3/layout/HorizontalOrganizationChart"/>
    <dgm:cxn modelId="{1B5E400F-897D-433E-A093-1430A6FF4F13}" type="presParOf" srcId="{4ED6CF7E-1762-49EC-B736-90B0A405AA62}" destId="{4363DFE0-FA44-4FE6-9CE0-EDA64EE6D42D}" srcOrd="0" destOrd="0" presId="urn:microsoft.com/office/officeart/2009/3/layout/HorizontalOrganizationChart"/>
    <dgm:cxn modelId="{B9C901FD-9CAF-4888-9528-4A63E2A48354}" type="presParOf" srcId="{4ED6CF7E-1762-49EC-B736-90B0A405AA62}" destId="{6A9F249E-DEAD-4DB3-BE92-E093A13A1931}" srcOrd="1" destOrd="0" presId="urn:microsoft.com/office/officeart/2009/3/layout/HorizontalOrganizationChart"/>
    <dgm:cxn modelId="{F400258A-268A-46CE-AB36-544A674F6950}" type="presParOf" srcId="{6A9F249E-DEAD-4DB3-BE92-E093A13A1931}" destId="{2B5964E1-E50F-4DC7-97AD-A451E160E4FE}" srcOrd="0" destOrd="0" presId="urn:microsoft.com/office/officeart/2009/3/layout/HorizontalOrganizationChart"/>
    <dgm:cxn modelId="{8F561112-CC40-4829-8D89-FA4FD083F433}" type="presParOf" srcId="{2B5964E1-E50F-4DC7-97AD-A451E160E4FE}" destId="{3AF51618-F129-4546-A74F-3B0CB473F489}" srcOrd="0" destOrd="0" presId="urn:microsoft.com/office/officeart/2009/3/layout/HorizontalOrganizationChart"/>
    <dgm:cxn modelId="{AADB8740-039A-482D-B621-24D4469497D0}" type="presParOf" srcId="{2B5964E1-E50F-4DC7-97AD-A451E160E4FE}" destId="{80D05C20-69F8-4A10-A8E4-E26EEA6ABD42}" srcOrd="1" destOrd="0" presId="urn:microsoft.com/office/officeart/2009/3/layout/HorizontalOrganizationChart"/>
    <dgm:cxn modelId="{AEC9E561-3CA8-408A-B8DA-1F2FE619CB07}" type="presParOf" srcId="{6A9F249E-DEAD-4DB3-BE92-E093A13A1931}" destId="{18ABEDCE-A1B8-40A2-9E7F-AE6275D02AEF}" srcOrd="1" destOrd="0" presId="urn:microsoft.com/office/officeart/2009/3/layout/HorizontalOrganizationChart"/>
    <dgm:cxn modelId="{8C6D1294-257E-4934-833D-92C57B1A7ECA}" type="presParOf" srcId="{6A9F249E-DEAD-4DB3-BE92-E093A13A1931}" destId="{F6BEC807-07FA-48CE-9DFF-F681EB5DA7D1}" srcOrd="2" destOrd="0" presId="urn:microsoft.com/office/officeart/2009/3/layout/HorizontalOrganizationChart"/>
    <dgm:cxn modelId="{A4571AF8-C0D5-4567-8BFA-E339ED5F49C5}" type="presParOf" srcId="{4ED6CF7E-1762-49EC-B736-90B0A405AA62}" destId="{BDA60825-73D8-4D70-89AE-EA89F2C0C47C}" srcOrd="2" destOrd="0" presId="urn:microsoft.com/office/officeart/2009/3/layout/HorizontalOrganizationChart"/>
    <dgm:cxn modelId="{B529269F-C1BD-4033-A979-6FDB5FE0EC14}" type="presParOf" srcId="{4ED6CF7E-1762-49EC-B736-90B0A405AA62}" destId="{F069BAA1-5FB4-4FB0-AEBA-38942CDCD6F9}" srcOrd="3" destOrd="0" presId="urn:microsoft.com/office/officeart/2009/3/layout/HorizontalOrganizationChart"/>
    <dgm:cxn modelId="{E32E2DC8-7E30-4DDA-8B15-59EB7C33A66F}" type="presParOf" srcId="{F069BAA1-5FB4-4FB0-AEBA-38942CDCD6F9}" destId="{A91EBAEF-751C-48DB-A655-A84B8A7FCCA2}" srcOrd="0" destOrd="0" presId="urn:microsoft.com/office/officeart/2009/3/layout/HorizontalOrganizationChart"/>
    <dgm:cxn modelId="{09F87442-5D9D-4A26-80FE-3AF915D8975C}" type="presParOf" srcId="{A91EBAEF-751C-48DB-A655-A84B8A7FCCA2}" destId="{B9AAD8A4-E521-465C-B09E-A76358B9071D}" srcOrd="0" destOrd="0" presId="urn:microsoft.com/office/officeart/2009/3/layout/HorizontalOrganizationChart"/>
    <dgm:cxn modelId="{98689CAD-5D1C-4A75-AA15-B898DD0A51BE}" type="presParOf" srcId="{A91EBAEF-751C-48DB-A655-A84B8A7FCCA2}" destId="{394F9407-5B1E-478B-BAB7-39B0DFE032AB}" srcOrd="1" destOrd="0" presId="urn:microsoft.com/office/officeart/2009/3/layout/HorizontalOrganizationChart"/>
    <dgm:cxn modelId="{353AD942-1C69-4B81-966D-A2FC3798540C}" type="presParOf" srcId="{F069BAA1-5FB4-4FB0-AEBA-38942CDCD6F9}" destId="{E154E885-6119-4AEE-982E-236AE720136B}" srcOrd="1" destOrd="0" presId="urn:microsoft.com/office/officeart/2009/3/layout/HorizontalOrganizationChart"/>
    <dgm:cxn modelId="{600A005F-960B-45E9-A265-683C915FFCAB}" type="presParOf" srcId="{F069BAA1-5FB4-4FB0-AEBA-38942CDCD6F9}" destId="{139DA637-54D0-4AC4-912B-EA53D34E1E1F}" srcOrd="2" destOrd="0" presId="urn:microsoft.com/office/officeart/2009/3/layout/HorizontalOrganizationChart"/>
    <dgm:cxn modelId="{1F42CF26-0BBA-4F0C-BE8F-50611EF6DF0D}" type="presParOf" srcId="{792406F5-FE24-478B-8F21-EF600445FA1D}" destId="{30D75CF1-8F03-4731-BB82-0C5C834F2F60}" srcOrd="2" destOrd="0" presId="urn:microsoft.com/office/officeart/2009/3/layout/HorizontalOrganizationChart"/>
    <dgm:cxn modelId="{6F51E173-73EB-4986-8EF9-B41F7DB51450}" type="presParOf" srcId="{90C54B1D-21D9-454F-B014-C0E971F77284}" destId="{295F6373-C100-40BB-891E-03A46A6CA1F4}"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0825-73D8-4D70-89AE-EA89F2C0C47C}">
      <dsp:nvSpPr>
        <dsp:cNvPr id="0" name=""/>
        <dsp:cNvSpPr/>
      </dsp:nvSpPr>
      <dsp:spPr>
        <a:xfrm>
          <a:off x="7112221" y="2818513"/>
          <a:ext cx="529060" cy="1023029"/>
        </a:xfrm>
        <a:custGeom>
          <a:avLst/>
          <a:gdLst/>
          <a:ahLst/>
          <a:cxnLst/>
          <a:rect l="0" t="0" r="0" b="0"/>
          <a:pathLst>
            <a:path>
              <a:moveTo>
                <a:pt x="0" y="0"/>
              </a:moveTo>
              <a:lnTo>
                <a:pt x="264530" y="0"/>
              </a:lnTo>
              <a:lnTo>
                <a:pt x="264530" y="1023029"/>
              </a:lnTo>
              <a:lnTo>
                <a:pt x="529060" y="1023029"/>
              </a:lnTo>
            </a:path>
          </a:pathLst>
        </a:custGeom>
        <a:noFill/>
        <a:ln w="1905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3DFE0-FA44-4FE6-9CE0-EDA64EE6D42D}">
      <dsp:nvSpPr>
        <dsp:cNvPr id="0" name=""/>
        <dsp:cNvSpPr/>
      </dsp:nvSpPr>
      <dsp:spPr>
        <a:xfrm>
          <a:off x="7112221" y="2249773"/>
          <a:ext cx="529060" cy="568739"/>
        </a:xfrm>
        <a:custGeom>
          <a:avLst/>
          <a:gdLst/>
          <a:ahLst/>
          <a:cxnLst/>
          <a:rect l="0" t="0" r="0" b="0"/>
          <a:pathLst>
            <a:path>
              <a:moveTo>
                <a:pt x="0" y="568739"/>
              </a:moveTo>
              <a:lnTo>
                <a:pt x="264530" y="568739"/>
              </a:lnTo>
              <a:lnTo>
                <a:pt x="264530" y="0"/>
              </a:lnTo>
              <a:lnTo>
                <a:pt x="529060" y="0"/>
              </a:lnTo>
            </a:path>
          </a:pathLst>
        </a:custGeom>
        <a:noFill/>
        <a:ln w="1905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85AC9-4D0B-4017-A90D-216AD134813A}">
      <dsp:nvSpPr>
        <dsp:cNvPr id="0" name=""/>
        <dsp:cNvSpPr/>
      </dsp:nvSpPr>
      <dsp:spPr>
        <a:xfrm>
          <a:off x="3937861" y="1612293"/>
          <a:ext cx="529060" cy="1206219"/>
        </a:xfrm>
        <a:custGeom>
          <a:avLst/>
          <a:gdLst/>
          <a:ahLst/>
          <a:cxnLst/>
          <a:rect l="0" t="0" r="0" b="0"/>
          <a:pathLst>
            <a:path>
              <a:moveTo>
                <a:pt x="0" y="0"/>
              </a:moveTo>
              <a:lnTo>
                <a:pt x="264530" y="0"/>
              </a:lnTo>
              <a:lnTo>
                <a:pt x="264530" y="1206219"/>
              </a:lnTo>
              <a:lnTo>
                <a:pt x="529060" y="1206219"/>
              </a:lnTo>
            </a:path>
          </a:pathLst>
        </a:custGeom>
        <a:noFill/>
        <a:ln w="1905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B1C52-CBDF-4599-8DB7-23DF8BF9E3FB}">
      <dsp:nvSpPr>
        <dsp:cNvPr id="0" name=""/>
        <dsp:cNvSpPr/>
      </dsp:nvSpPr>
      <dsp:spPr>
        <a:xfrm>
          <a:off x="3937861" y="1566573"/>
          <a:ext cx="529060" cy="91440"/>
        </a:xfrm>
        <a:custGeom>
          <a:avLst/>
          <a:gdLst/>
          <a:ahLst/>
          <a:cxnLst/>
          <a:rect l="0" t="0" r="0" b="0"/>
          <a:pathLst>
            <a:path>
              <a:moveTo>
                <a:pt x="0" y="45720"/>
              </a:moveTo>
              <a:lnTo>
                <a:pt x="264530" y="45720"/>
              </a:lnTo>
              <a:lnTo>
                <a:pt x="264530" y="114460"/>
              </a:lnTo>
              <a:lnTo>
                <a:pt x="529060" y="114460"/>
              </a:lnTo>
            </a:path>
          </a:pathLst>
        </a:custGeom>
        <a:noFill/>
        <a:ln w="1905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947F33-2B1F-4AF5-927E-646F7F411DC6}">
      <dsp:nvSpPr>
        <dsp:cNvPr id="0" name=""/>
        <dsp:cNvSpPr/>
      </dsp:nvSpPr>
      <dsp:spPr>
        <a:xfrm>
          <a:off x="3937861" y="474814"/>
          <a:ext cx="529060" cy="1137479"/>
        </a:xfrm>
        <a:custGeom>
          <a:avLst/>
          <a:gdLst/>
          <a:ahLst/>
          <a:cxnLst/>
          <a:rect l="0" t="0" r="0" b="0"/>
          <a:pathLst>
            <a:path>
              <a:moveTo>
                <a:pt x="0" y="1137479"/>
              </a:moveTo>
              <a:lnTo>
                <a:pt x="264530" y="1137479"/>
              </a:lnTo>
              <a:lnTo>
                <a:pt x="264530" y="0"/>
              </a:lnTo>
              <a:lnTo>
                <a:pt x="529060" y="0"/>
              </a:lnTo>
            </a:path>
          </a:pathLst>
        </a:custGeom>
        <a:noFill/>
        <a:ln w="1905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B1101A-056E-4768-ADA6-9D44AD58B6E0}">
      <dsp:nvSpPr>
        <dsp:cNvPr id="0" name=""/>
        <dsp:cNvSpPr/>
      </dsp:nvSpPr>
      <dsp:spPr>
        <a:xfrm>
          <a:off x="1518892" y="1210663"/>
          <a:ext cx="2418968" cy="803258"/>
        </a:xfrm>
        <a:prstGeom prst="rect">
          <a:avLst/>
        </a:prstGeom>
        <a:solidFill>
          <a:schemeClr val="accent1">
            <a:lumMod val="50000"/>
          </a:schemeClr>
        </a:solidFill>
        <a:ln>
          <a:solidFill>
            <a:schemeClr val="accent1">
              <a:lumMod val="75000"/>
            </a:schemeClr>
          </a:solidFill>
        </a:ln>
        <a:effectLst/>
        <a:scene3d>
          <a:camera prst="orthographicFront"/>
          <a:lightRig rig="flat" dir="t"/>
        </a:scene3d>
        <a:sp3d prstMaterial="dkEdge">
          <a:bevelT w="8200" h="38100" prst="angle"/>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lt-LT" sz="2800" kern="1200">
              <a:solidFill>
                <a:schemeClr val="bg1"/>
              </a:solidFill>
              <a:latin typeface="Arial" panose="020B0604020202020204" pitchFamily="34" charset="0"/>
              <a:cs typeface="Arial" panose="020B0604020202020204" pitchFamily="34" charset="0"/>
            </a:rPr>
            <a:t>Finansuojama</a:t>
          </a:r>
        </a:p>
      </dsp:txBody>
      <dsp:txXfrm>
        <a:off x="1518892" y="1210663"/>
        <a:ext cx="2418968" cy="803258"/>
      </dsp:txXfrm>
    </dsp:sp>
    <dsp:sp modelId="{A51F46A9-8C81-47FA-8486-514F0CA43906}">
      <dsp:nvSpPr>
        <dsp:cNvPr id="0" name=""/>
        <dsp:cNvSpPr/>
      </dsp:nvSpPr>
      <dsp:spPr>
        <a:xfrm>
          <a:off x="4466921" y="2664"/>
          <a:ext cx="2645300" cy="944298"/>
        </a:xfrm>
        <a:prstGeom prst="rect">
          <a:avLst/>
        </a:prstGeom>
        <a:solidFill>
          <a:schemeClr val="accent1">
            <a:lumMod val="75000"/>
          </a:schemeClr>
        </a:solidFill>
        <a:ln>
          <a:solidFill>
            <a:schemeClr val="accent1">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lt-LT" sz="240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elektrinės įrengimas</a:t>
          </a:r>
          <a:endParaRPr lang="lt-LT" sz="2400" kern="1200">
            <a:solidFill>
              <a:schemeClr val="bg1"/>
            </a:solidFill>
            <a:latin typeface="Arial" panose="020B0604020202020204" pitchFamily="34" charset="0"/>
            <a:cs typeface="Arial" panose="020B0604020202020204" pitchFamily="34" charset="0"/>
          </a:endParaRPr>
        </a:p>
      </dsp:txBody>
      <dsp:txXfrm>
        <a:off x="4466921" y="2664"/>
        <a:ext cx="2645300" cy="944298"/>
      </dsp:txXfrm>
    </dsp:sp>
    <dsp:sp modelId="{DB7A00D3-73C7-4AF8-BA63-2E8E21BFA163}">
      <dsp:nvSpPr>
        <dsp:cNvPr id="0" name=""/>
        <dsp:cNvSpPr/>
      </dsp:nvSpPr>
      <dsp:spPr>
        <a:xfrm>
          <a:off x="4466921" y="1277625"/>
          <a:ext cx="2645300" cy="806816"/>
        </a:xfrm>
        <a:prstGeom prst="rect">
          <a:avLst/>
        </a:prstGeom>
        <a:solidFill>
          <a:schemeClr val="accent1">
            <a:lumMod val="75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lt-LT" sz="2400" kern="1200">
              <a:solidFill>
                <a:schemeClr val="bg1"/>
              </a:solidFill>
              <a:latin typeface="Arial" panose="020B0604020202020204" pitchFamily="34" charset="0"/>
              <a:ea typeface="Calibri" panose="020F0502020204030204" pitchFamily="34" charset="0"/>
              <a:cs typeface="Arial" panose="020B0604020202020204" pitchFamily="34" charset="0"/>
            </a:rPr>
            <a:t>nutolusio AEI parko įsigijimas</a:t>
          </a:r>
          <a:endParaRPr lang="lt-LT" sz="2400" kern="1200">
            <a:solidFill>
              <a:schemeClr val="bg1"/>
            </a:solidFill>
            <a:latin typeface="Arial" panose="020B0604020202020204" pitchFamily="34" charset="0"/>
            <a:cs typeface="Arial" panose="020B0604020202020204" pitchFamily="34" charset="0"/>
          </a:endParaRPr>
        </a:p>
      </dsp:txBody>
      <dsp:txXfrm>
        <a:off x="4466921" y="1277625"/>
        <a:ext cx="2645300" cy="806816"/>
      </dsp:txXfrm>
    </dsp:sp>
    <dsp:sp modelId="{CBF76D8D-A32D-4043-9509-21DAA4632BD2}">
      <dsp:nvSpPr>
        <dsp:cNvPr id="0" name=""/>
        <dsp:cNvSpPr/>
      </dsp:nvSpPr>
      <dsp:spPr>
        <a:xfrm>
          <a:off x="4466921" y="2415104"/>
          <a:ext cx="2645300" cy="806816"/>
        </a:xfrm>
        <a:prstGeom prst="rect">
          <a:avLst/>
        </a:prstGeom>
        <a:solidFill>
          <a:schemeClr val="accent1">
            <a:lumMod val="75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kern="1200">
              <a:solidFill>
                <a:schemeClr val="bg1"/>
              </a:solidFill>
              <a:latin typeface="Arial" panose="020B0604020202020204" pitchFamily="34" charset="0"/>
              <a:ea typeface="Calibri" panose="020F0502020204030204" pitchFamily="34" charset="0"/>
              <a:cs typeface="Arial" panose="020B0604020202020204" pitchFamily="34" charset="0"/>
            </a:rPr>
            <a:t>techninė pagalba</a:t>
          </a:r>
          <a:r>
            <a:rPr lang="en-US" sz="2300" kern="12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kern="1200">
              <a:solidFill>
                <a:schemeClr val="bg1"/>
              </a:solidFill>
              <a:latin typeface="Arial" panose="020B0604020202020204" pitchFamily="34" charset="0"/>
              <a:ea typeface="Calibri" panose="020F0502020204030204" pitchFamily="34" charset="0"/>
              <a:cs typeface="Arial" panose="020B0604020202020204" pitchFamily="34" charset="0"/>
            </a:rPr>
            <a:t>kuri apima pagalb</a:t>
          </a:r>
          <a:r>
            <a:rPr lang="lt-LT" sz="2000" kern="1200">
              <a:solidFill>
                <a:schemeClr val="bg1"/>
              </a:solidFill>
              <a:latin typeface="Arial" panose="020B0604020202020204" pitchFamily="34" charset="0"/>
              <a:ea typeface="Calibri" panose="020F0502020204030204" pitchFamily="34" charset="0"/>
              <a:cs typeface="Arial" panose="020B0604020202020204" pitchFamily="34" charset="0"/>
            </a:rPr>
            <a:t>ą:</a:t>
          </a:r>
          <a:endParaRPr lang="lt-LT" sz="2000" kern="1200">
            <a:solidFill>
              <a:schemeClr val="bg1"/>
            </a:solidFill>
            <a:latin typeface="Arial" panose="020B0604020202020204" pitchFamily="34" charset="0"/>
            <a:cs typeface="Arial" panose="020B0604020202020204" pitchFamily="34" charset="0"/>
          </a:endParaRPr>
        </a:p>
      </dsp:txBody>
      <dsp:txXfrm>
        <a:off x="4466921" y="2415104"/>
        <a:ext cx="2645300" cy="806816"/>
      </dsp:txXfrm>
    </dsp:sp>
    <dsp:sp modelId="{3AF51618-F129-4546-A74F-3B0CB473F489}">
      <dsp:nvSpPr>
        <dsp:cNvPr id="0" name=""/>
        <dsp:cNvSpPr/>
      </dsp:nvSpPr>
      <dsp:spPr>
        <a:xfrm>
          <a:off x="7641281" y="1392075"/>
          <a:ext cx="5121089" cy="1715396"/>
        </a:xfrm>
        <a:prstGeom prst="rect">
          <a:avLst/>
        </a:prstGeom>
        <a:solidFill>
          <a:schemeClr val="tx2">
            <a:lumMod val="60000"/>
            <a:lumOff val="40000"/>
          </a:schemeClr>
        </a:solidFill>
        <a:ln>
          <a:solidFill>
            <a:schemeClr val="accent1">
              <a:lumMod val="40000"/>
              <a:lumOff val="6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lt-LT"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lt-LT" sz="2000" kern="1200">
              <a:solidFill>
                <a:schemeClr val="bg1"/>
              </a:solidFill>
              <a:effectLst/>
              <a:latin typeface="Arial" panose="020B0604020202020204" pitchFamily="34" charset="0"/>
              <a:ea typeface="Calibri" panose="020F0502020204030204" pitchFamily="34" charset="0"/>
              <a:cs typeface="Arial" panose="020B0604020202020204" pitchFamily="34" charset="0"/>
            </a:rPr>
            <a:t>parengti dokumentus, reikalingus: </a:t>
          </a:r>
          <a:endParaRPr lang="en-US" sz="2000" kern="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lvl="0" indent="0" algn="l" defTabSz="889000">
            <a:lnSpc>
              <a:spcPct val="90000"/>
            </a:lnSpc>
            <a:spcBef>
              <a:spcPct val="0"/>
            </a:spcBef>
            <a:spcAft>
              <a:spcPct val="35000"/>
            </a:spcAft>
            <a:buNone/>
          </a:pPr>
          <a:r>
            <a:rPr lang="lt-LT" sz="2000" b="1" kern="12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kern="12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t-LT"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projektui įgyvendinti, </a:t>
          </a:r>
          <a:endParaRPr lang="en-US"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lvl="0" indent="0" algn="l" defTabSz="889000">
            <a:lnSpc>
              <a:spcPct val="90000"/>
            </a:lnSpc>
            <a:spcBef>
              <a:spcPct val="0"/>
            </a:spcBef>
            <a:spcAft>
              <a:spcPct val="35000"/>
            </a:spcAft>
            <a:buNone/>
          </a:pPr>
          <a:r>
            <a:rPr lang="lt-LT"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t-LT"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elektrinės pastatymui ir įrengimui, </a:t>
          </a:r>
          <a:endParaRPr lang="en-US"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lvl="0" indent="0" algn="l" defTabSz="889000">
            <a:lnSpc>
              <a:spcPct val="90000"/>
            </a:lnSpc>
            <a:spcBef>
              <a:spcPct val="0"/>
            </a:spcBef>
            <a:spcAft>
              <a:spcPct val="35000"/>
            </a:spcAft>
            <a:buNone/>
          </a:pPr>
          <a:r>
            <a:rPr lang="lt-LT"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t-LT"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elektrinės pirkimui ir viešųjų pirkimų </a:t>
          </a:r>
        </a:p>
        <a:p>
          <a:pPr marL="0" lvl="0" indent="0" algn="l" defTabSz="889000">
            <a:lnSpc>
              <a:spcPct val="90000"/>
            </a:lnSpc>
            <a:spcBef>
              <a:spcPct val="0"/>
            </a:spcBef>
            <a:spcAft>
              <a:spcPct val="35000"/>
            </a:spcAft>
            <a:buNone/>
          </a:pPr>
          <a:r>
            <a:rPr lang="lt-LT" sz="1800" b="0" kern="1200">
              <a:solidFill>
                <a:schemeClr val="bg1"/>
              </a:solidFill>
              <a:effectLst/>
              <a:latin typeface="Arial" panose="020B0604020202020204" pitchFamily="34" charset="0"/>
              <a:ea typeface="Calibri" panose="020F0502020204030204" pitchFamily="34" charset="0"/>
              <a:cs typeface="Arial" panose="020B0604020202020204" pitchFamily="34" charset="0"/>
            </a:rPr>
            <a:t>       vykdymui, rangos darbų sutarties vykdymui</a:t>
          </a:r>
          <a:endParaRPr lang="lt-LT" sz="1800" kern="1200">
            <a:solidFill>
              <a:schemeClr val="bg1"/>
            </a:solidFill>
            <a:latin typeface="Arial" panose="020B0604020202020204" pitchFamily="34" charset="0"/>
            <a:cs typeface="Arial" panose="020B0604020202020204" pitchFamily="34" charset="0"/>
          </a:endParaRPr>
        </a:p>
      </dsp:txBody>
      <dsp:txXfrm>
        <a:off x="7641281" y="1392075"/>
        <a:ext cx="5121089" cy="1715396"/>
      </dsp:txXfrm>
    </dsp:sp>
    <dsp:sp modelId="{B9AAD8A4-E521-465C-B09E-A76358B9071D}">
      <dsp:nvSpPr>
        <dsp:cNvPr id="0" name=""/>
        <dsp:cNvSpPr/>
      </dsp:nvSpPr>
      <dsp:spPr>
        <a:xfrm>
          <a:off x="7641281" y="3438134"/>
          <a:ext cx="5143654" cy="806816"/>
        </a:xfrm>
        <a:prstGeom prst="rect">
          <a:avLst/>
        </a:prstGeom>
        <a:solidFill>
          <a:schemeClr val="tx2">
            <a:lumMod val="60000"/>
            <a:lumOff val="40000"/>
          </a:schemeClr>
        </a:solidFill>
        <a:ln>
          <a:solidFill>
            <a:schemeClr val="accent1">
              <a:lumMod val="40000"/>
              <a:lumOff val="6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lt-LT" sz="2000" kern="1200">
              <a:effectLst/>
              <a:latin typeface="Arial" panose="020B0604020202020204" pitchFamily="34" charset="0"/>
              <a:ea typeface="Calibri" panose="020F0502020204030204" pitchFamily="34" charset="0"/>
              <a:cs typeface="Arial" panose="020B0604020202020204" pitchFamily="34" charset="0"/>
            </a:rPr>
            <a:t> </a:t>
          </a:r>
          <a:r>
            <a:rPr lang="lt-LT" sz="2000" kern="1200">
              <a:solidFill>
                <a:schemeClr val="bg1"/>
              </a:solidFill>
              <a:effectLst/>
              <a:latin typeface="Arial" panose="020B0604020202020204" pitchFamily="34" charset="0"/>
              <a:ea typeface="Calibri" panose="020F0502020204030204" pitchFamily="34" charset="0"/>
              <a:cs typeface="Arial" panose="020B0604020202020204" pitchFamily="34" charset="0"/>
            </a:rPr>
            <a:t>tinkamų elektrinės statybai sklypų ir</a:t>
          </a:r>
        </a:p>
        <a:p>
          <a:pPr marL="0" lvl="0" indent="0" algn="l" defTabSz="889000">
            <a:lnSpc>
              <a:spcPct val="90000"/>
            </a:lnSpc>
            <a:spcBef>
              <a:spcPct val="0"/>
            </a:spcBef>
            <a:spcAft>
              <a:spcPct val="35000"/>
            </a:spcAft>
            <a:buNone/>
          </a:pPr>
          <a:r>
            <a:rPr lang="lt-LT" sz="2000" kern="1200">
              <a:solidFill>
                <a:schemeClr val="bg1"/>
              </a:solidFill>
              <a:effectLst/>
              <a:latin typeface="Arial" panose="020B0604020202020204" pitchFamily="34" charset="0"/>
              <a:ea typeface="Calibri" panose="020F0502020204030204" pitchFamily="34" charset="0"/>
              <a:cs typeface="Arial" panose="020B0604020202020204" pitchFamily="34" charset="0"/>
            </a:rPr>
            <a:t> prisijungimo prie elektros tinklų vietos suradimui</a:t>
          </a:r>
          <a:endParaRPr lang="en-US" sz="2000" b="0" kern="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dsp:txBody>
      <dsp:txXfrm>
        <a:off x="7641281" y="3438134"/>
        <a:ext cx="5143654" cy="80681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8508B-C759-44F5-A6CD-78964AD13CE6}"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F68F-E7D7-4F89-B6EB-4E53A31E1B23}" type="slidenum">
              <a:rPr lang="en-US" smtClean="0"/>
              <a:t>‹#›</a:t>
            </a:fld>
            <a:endParaRPr lang="en-US"/>
          </a:p>
        </p:txBody>
      </p:sp>
    </p:spTree>
    <p:extLst>
      <p:ext uri="{BB962C8B-B14F-4D97-AF65-F5344CB8AC3E}">
        <p14:creationId xmlns:p14="http://schemas.microsoft.com/office/powerpoint/2010/main" val="351819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07000"/>
              </a:lnSpc>
              <a:spcBef>
                <a:spcPts val="0"/>
              </a:spcBef>
              <a:spcAft>
                <a:spcPts val="800"/>
              </a:spcAft>
              <a:buFont typeface="Times New Roman" panose="02020603050405020304" pitchFamily="18" charset="0"/>
              <a:buNone/>
              <a:tabLst>
                <a:tab pos="360045" algn="l"/>
                <a:tab pos="630555" algn="l"/>
              </a:tabLst>
            </a:pPr>
            <a:endParaRPr lang="lt-LT"/>
          </a:p>
        </p:txBody>
      </p:sp>
      <p:sp>
        <p:nvSpPr>
          <p:cNvPr id="4" name="Slide Number Placeholder 3"/>
          <p:cNvSpPr>
            <a:spLocks noGrp="1"/>
          </p:cNvSpPr>
          <p:nvPr>
            <p:ph type="sldNum" sz="quarter" idx="5"/>
          </p:nvPr>
        </p:nvSpPr>
        <p:spPr/>
        <p:txBody>
          <a:bodyPr/>
          <a:lstStyle/>
          <a:p>
            <a:fld id="{767ADF7C-C417-4CC0-B729-FBEA5425D53D}" type="slidenum">
              <a:rPr lang="lt-LT" smtClean="0"/>
              <a:t>4</a:t>
            </a:fld>
            <a:endParaRPr lang="lt-LT"/>
          </a:p>
        </p:txBody>
      </p:sp>
    </p:spTree>
    <p:extLst>
      <p:ext uri="{BB962C8B-B14F-4D97-AF65-F5344CB8AC3E}">
        <p14:creationId xmlns:p14="http://schemas.microsoft.com/office/powerpoint/2010/main" val="160585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a:lnSpc>
                <a:spcPct val="107000"/>
              </a:lnSpc>
              <a:spcBef>
                <a:spcPts val="0"/>
              </a:spcBef>
              <a:spcAft>
                <a:spcPts val="0"/>
              </a:spcAft>
              <a:buClr>
                <a:srgbClr val="000000"/>
              </a:buClr>
              <a:buSzPts val="1000"/>
              <a:buFont typeface="Arial" panose="020B0604020202020204" pitchFamily="34" charset="0"/>
              <a:buNone/>
            </a:pPr>
            <a:r>
              <a:rPr lang="lt-LT" sz="10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Finansavimas pagal Priemonę teikiamas šioms </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išlaidoms :</a:t>
            </a:r>
          </a:p>
          <a:p>
            <a:pPr marL="1143000" marR="0" lvl="2" indent="-228600" algn="just">
              <a:lnSpc>
                <a:spcPct val="107000"/>
              </a:lnSpc>
              <a:spcBef>
                <a:spcPts val="0"/>
              </a:spcBef>
              <a:spcAft>
                <a:spcPts val="0"/>
              </a:spcAft>
              <a:buClr>
                <a:srgbClr val="000000"/>
              </a:buClr>
              <a:buFont typeface="+mj-lt"/>
              <a:buAutoNum type="arabicPeriod"/>
              <a:tabLst>
                <a:tab pos="154940" algn="l"/>
                <a:tab pos="502920" algn="l"/>
              </a:tabLst>
            </a:pPr>
            <a:r>
              <a:rPr lang="lt-LT" sz="1000" dirty="0">
                <a:effectLst/>
                <a:latin typeface="Times New Roman" panose="02020603050405020304" pitchFamily="18" charset="0"/>
                <a:ea typeface="Times New Roman" panose="02020603050405020304" pitchFamily="18" charset="0"/>
                <a:cs typeface="Times New Roman" panose="02020603050405020304" pitchFamily="18" charset="0"/>
              </a:rPr>
              <a:t>Elektrinės įrengimas:</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Pasirengimo Projektui įgyvendinti veiklų išlaidos;</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sklypo paruošimo Elektrinės įrengimui darbų išlaidos;</a:t>
            </a: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privažiavimo kelių iki sklypo, kuriame įrengiama Elektrinė, statybos išlaidos, kai jos sudaro ne daugiau nei 10 proc. visų Paskolos gavėjo Projekto tinkamų finansuoti išlaidų vertės </a:t>
            </a:r>
            <a:r>
              <a:rPr lang="lt-LT" sz="1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(su PVM);</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 Elektrinės ir reikalingos įsigyti susijusios elektrotechninės įrangos, konstrukcijų, kabelių bei susijusių montavimo (derinimo) darbų ir kitų susijusių Elektrinės įrengimo darbų išlaidos;</a:t>
            </a: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elektros kabelio tiesimo statybos iki Elektrinės prijungimo prie elektros tinklų vietos (taško) išlaidos;</a:t>
            </a: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Elektrinės prijungimo prie elektros energijos skirstomojo ir (ar) perdavimo tinklo mokestis </a:t>
            </a:r>
            <a:r>
              <a:rPr lang="lt-LT" sz="1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(prijungimo įmoka);</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lvl="3" indent="0" algn="just">
              <a:lnSpc>
                <a:spcPct val="107000"/>
              </a:lnSpc>
              <a:spcBef>
                <a:spcPts val="0"/>
              </a:spcBef>
              <a:spcAft>
                <a:spcPts val="0"/>
              </a:spcAft>
              <a:buClr>
                <a:srgbClr val="000000"/>
              </a:buClr>
              <a:buFont typeface="+mj-lt"/>
              <a:buNone/>
              <a:tabLst>
                <a:tab pos="360045" algn="l"/>
                <a:tab pos="628650" algn="l"/>
              </a:tabLst>
            </a:pPr>
            <a:r>
              <a:rPr lang="lt-LT" sz="1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kitos išlaidos, susijusios su Elektrinės įrengimu.</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Clr>
                <a:srgbClr val="000000"/>
              </a:buClr>
              <a:buFont typeface="+mj-lt"/>
              <a:buAutoNum type="arabicPeriod"/>
              <a:tabLst>
                <a:tab pos="154940" algn="l"/>
                <a:tab pos="502920" algn="l"/>
              </a:tabLst>
            </a:pPr>
            <a:r>
              <a:rPr lang="lt-LT" sz="1000" dirty="0">
                <a:effectLst/>
                <a:latin typeface="Times New Roman" panose="02020603050405020304" pitchFamily="18" charset="0"/>
                <a:ea typeface="Times New Roman" panose="02020603050405020304" pitchFamily="18" charset="0"/>
                <a:cs typeface="Times New Roman" panose="02020603050405020304" pitchFamily="18" charset="0"/>
              </a:rPr>
              <a:t>Nutolusio AEI parko įsigijimas </a:t>
            </a:r>
            <a:r>
              <a:rPr lang="lt-LT" sz="1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ir kitos išlaidos susijusios su nutolusios AEI parko įsigijimu;</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Clr>
                <a:srgbClr val="000000"/>
              </a:buClr>
              <a:buFont typeface="+mj-lt"/>
              <a:buAutoNum type="arabicPeriod"/>
              <a:tabLst>
                <a:tab pos="154940" algn="l"/>
                <a:tab pos="502920" algn="l"/>
              </a:tabLst>
            </a:pPr>
            <a:r>
              <a:rPr lang="lt-LT" sz="100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PVM</a:t>
            </a:r>
            <a:r>
              <a:rPr lang="lt-LT" sz="1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susijęs su Elektrinės įrengimu, nutolusio AEI parko įsigijimu.</a:t>
            </a: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a:lnSpc>
                <a:spcPct val="107000"/>
              </a:lnSpc>
              <a:spcBef>
                <a:spcPts val="0"/>
              </a:spcBef>
              <a:spcAft>
                <a:spcPts val="800"/>
              </a:spcAft>
              <a:buClr>
                <a:srgbClr val="000000"/>
              </a:buClr>
              <a:buSzPts val="1000"/>
              <a:buFont typeface="Arial" panose="020B0604020202020204" pitchFamily="34" charset="0"/>
              <a:buNone/>
            </a:pPr>
            <a:r>
              <a:rPr lang="lt-LT" sz="1000" b="1" dirty="0">
                <a:effectLst/>
                <a:latin typeface="Times New Roman" panose="02020603050405020304" pitchFamily="18" charset="0"/>
                <a:ea typeface="Calibri" panose="020F0502020204030204" pitchFamily="34" charset="0"/>
                <a:cs typeface="Times New Roman" panose="02020603050405020304" pitchFamily="18" charset="0"/>
              </a:rPr>
              <a:t>Tinkamomis finansuoti išlaidomis laikomas nuosavų lėšų refinansavimas</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 tai yra, Paskolos gavėjas turi teisę dalį Projekto išlaidų finansuoti nuosavomis lėšomis, o įgyvendindamas ar pabaigęs įgyvendinti Projektą, kreiptis į INVEGĄ dėl nuosavomis lėšomis apmokėtos Projekto išlaidų dalies refinansavimo.  Šiuo atveju taikomas Finansavimo pagal Priemonę išmokėjimo laikotarpis bei išlaidų patyrimo laikotarpis.</a:t>
            </a:r>
          </a:p>
          <a:p>
            <a:pPr marL="457200" marR="0" lvl="1" indent="0" algn="just">
              <a:lnSpc>
                <a:spcPct val="107000"/>
              </a:lnSpc>
              <a:spcBef>
                <a:spcPts val="0"/>
              </a:spcBef>
              <a:spcAft>
                <a:spcPts val="800"/>
              </a:spcAft>
              <a:buClr>
                <a:srgbClr val="000000"/>
              </a:buClr>
              <a:buSzPts val="1000"/>
              <a:buFont typeface="Arial" panose="020B0604020202020204" pitchFamily="34" charset="0"/>
              <a:buNone/>
            </a:pP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7000"/>
              </a:lnSpc>
              <a:spcBef>
                <a:spcPts val="0"/>
              </a:spcBef>
              <a:spcAft>
                <a:spcPts val="800"/>
              </a:spcAft>
              <a:buClr>
                <a:srgbClr val="000000"/>
              </a:buClr>
              <a:buSzPts val="1000"/>
              <a:buFont typeface="Arial" panose="020B0604020202020204" pitchFamily="34" charset="0"/>
              <a:buNone/>
              <a:tabLst/>
              <a:defRPr/>
            </a:pPr>
            <a:r>
              <a:rPr lang="lt-LT" sz="1000" b="1" kern="1200" dirty="0">
                <a:solidFill>
                  <a:schemeClr val="dk1"/>
                </a:solidFill>
                <a:latin typeface="Times New Roman" panose="02020603050405020304" pitchFamily="18" charset="0"/>
                <a:ea typeface="Calibri"/>
                <a:cs typeface="Times New Roman" panose="02020603050405020304" pitchFamily="18" charset="0"/>
              </a:rPr>
              <a:t>Pasirengimo projektui įgyvendinti veiklos </a:t>
            </a:r>
            <a:r>
              <a:rPr lang="lt-LT" sz="1000" kern="1200" dirty="0">
                <a:solidFill>
                  <a:schemeClr val="dk1"/>
                </a:solidFill>
                <a:latin typeface="Times New Roman" panose="02020603050405020304" pitchFamily="18" charset="0"/>
                <a:ea typeface="Calibri"/>
                <a:cs typeface="Times New Roman" panose="02020603050405020304" pitchFamily="18" charset="0"/>
              </a:rPr>
              <a:t>- </a:t>
            </a:r>
            <a:r>
              <a:rPr lang="lt-LT" sz="1000"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v</a:t>
            </a:r>
            <a:r>
              <a:rPr lang="lt-LT" sz="1000" dirty="0">
                <a:effectLst/>
                <a:latin typeface="Times New Roman" panose="02020603050405020304" pitchFamily="18" charset="0"/>
                <a:ea typeface="Calibri" panose="020F0502020204030204" pitchFamily="34" charset="0"/>
                <a:cs typeface="Times New Roman" panose="02020603050405020304" pitchFamily="18" charset="0"/>
              </a:rPr>
              <a:t>eiklos, kurios gali būti atliktos iki paraiškos pateikimo INVEGAI dienos ir yra susijusios su pasirengimu statybai (iki rangos sutarties pasirašymo), leidimų išdavimu (pvz., statybą leidžiančio dokumento, VERT leidimo gavimas), prijungimo sąlygų gavimu, techninio projekto parengimu ir kt. </a:t>
            </a:r>
          </a:p>
          <a:p>
            <a:pPr marL="457200" marR="0" lvl="1" indent="0" algn="just" defTabSz="914400" rtl="0" eaLnBrk="1" fontAlgn="auto" latinLnBrk="0" hangingPunct="1">
              <a:lnSpc>
                <a:spcPct val="107000"/>
              </a:lnSpc>
              <a:spcBef>
                <a:spcPts val="0"/>
              </a:spcBef>
              <a:spcAft>
                <a:spcPts val="800"/>
              </a:spcAft>
              <a:buClr>
                <a:srgbClr val="000000"/>
              </a:buClr>
              <a:buSzPts val="1000"/>
              <a:buFont typeface="Arial" panose="020B0604020202020204" pitchFamily="34" charset="0"/>
              <a:buNone/>
              <a:tabLst/>
              <a:defRPr/>
            </a:pP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7000"/>
              </a:lnSpc>
              <a:spcBef>
                <a:spcPts val="0"/>
              </a:spcBef>
              <a:spcAft>
                <a:spcPts val="800"/>
              </a:spcAft>
              <a:buClr>
                <a:srgbClr val="000000"/>
              </a:buClr>
              <a:buSzPts val="1000"/>
              <a:buFont typeface="Arial" panose="020B0604020202020204" pitchFamily="34" charset="0"/>
              <a:buNone/>
              <a:tabLst/>
              <a:defRPr/>
            </a:pP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lt-LT" sz="1100" dirty="0">
                <a:effectLst/>
                <a:latin typeface="Aptos" panose="020B0004020202020204" pitchFamily="34" charset="0"/>
                <a:ea typeface="Calibri" panose="020F0502020204030204" pitchFamily="34" charset="0"/>
                <a:cs typeface="Calibri" panose="020F0502020204030204" pitchFamily="34" charset="0"/>
              </a:rPr>
              <a:t>Turėjome diskusiją dėl įkainių AEI fone, tai iš fronto pusės siūlymas yra:</a:t>
            </a:r>
          </a:p>
          <a:p>
            <a:pPr marL="0" marR="0">
              <a:spcBef>
                <a:spcPts val="0"/>
              </a:spcBef>
              <a:spcAft>
                <a:spcPts val="0"/>
              </a:spcAft>
            </a:pPr>
            <a:r>
              <a:rPr lang="lt-LT" sz="1100" dirty="0">
                <a:effectLst/>
                <a:latin typeface="Aptos" panose="020B000402020202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lt-LT" sz="1100" dirty="0">
                <a:effectLst/>
                <a:latin typeface="Aptos" panose="020B0004020202020204" pitchFamily="34" charset="0"/>
                <a:ea typeface="Times New Roman" panose="02020603050405020304" pitchFamily="18" charset="0"/>
                <a:cs typeface="Calibri" panose="020F0502020204030204" pitchFamily="34" charset="0"/>
              </a:rPr>
              <a:t>Admin mokestis (sutarties sudarymo):</a:t>
            </a:r>
            <a:endParaRPr lang="lt-LT" sz="1100" dirty="0">
              <a:effectLst/>
              <a:latin typeface="Aptos" panose="020B000402020202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lt-LT" sz="1100" dirty="0">
                <a:effectLst/>
                <a:latin typeface="Aptos" panose="020B0004020202020204" pitchFamily="34" charset="0"/>
                <a:ea typeface="Times New Roman" panose="02020603050405020304" pitchFamily="18" charset="0"/>
                <a:cs typeface="Calibri" panose="020F0502020204030204" pitchFamily="34" charset="0"/>
              </a:rPr>
              <a:t>juridiniams asmenims – 0.4% nuo finansavimo sumos</a:t>
            </a:r>
            <a:endParaRPr lang="lt-LT" sz="1100" dirty="0">
              <a:effectLst/>
              <a:latin typeface="Aptos" panose="020B000402020202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lt-LT" sz="1100" dirty="0">
                <a:effectLst/>
                <a:latin typeface="Aptos" panose="020B0004020202020204" pitchFamily="34" charset="0"/>
                <a:ea typeface="Times New Roman" panose="02020603050405020304" pitchFamily="18" charset="0"/>
                <a:cs typeface="Calibri" panose="020F0502020204030204" pitchFamily="34" charset="0"/>
              </a:rPr>
              <a:t>Viešiesiems – 0.4% nuo finansavimo sumos, bet ne daugiau nei 5 000 EUR </a:t>
            </a:r>
            <a:endParaRPr lang="lt-LT" sz="1100" dirty="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lt-LT" sz="1100" dirty="0">
                <a:effectLst/>
                <a:latin typeface="Aptos" panose="020B0004020202020204" pitchFamily="34" charset="0"/>
                <a:ea typeface="Times New Roman" panose="02020603050405020304" pitchFamily="18" charset="0"/>
                <a:cs typeface="Calibri" panose="020F0502020204030204" pitchFamily="34" charset="0"/>
              </a:rPr>
              <a:t>Sutarties keitimo mokestis:</a:t>
            </a:r>
            <a:endParaRPr lang="lt-LT" sz="1100" dirty="0">
              <a:effectLst/>
              <a:latin typeface="Aptos" panose="020B000402020202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lt-LT" sz="1100" dirty="0">
                <a:effectLst/>
                <a:latin typeface="Aptos" panose="020B0004020202020204" pitchFamily="34" charset="0"/>
                <a:ea typeface="Times New Roman" panose="02020603050405020304" pitchFamily="18" charset="0"/>
                <a:cs typeface="Calibri" panose="020F0502020204030204" pitchFamily="34" charset="0"/>
              </a:rPr>
              <a:t>Sutarties sąlygų keitimas, kai neatliekama išsami situacijos analizė – 500 EUR</a:t>
            </a:r>
            <a:endParaRPr lang="lt-LT" sz="1100" dirty="0">
              <a:effectLst/>
              <a:latin typeface="Aptos" panose="020B000402020202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lt-LT" sz="1100" dirty="0">
                <a:effectLst/>
                <a:latin typeface="Aptos" panose="020B0004020202020204" pitchFamily="34" charset="0"/>
                <a:ea typeface="Times New Roman" panose="02020603050405020304" pitchFamily="18" charset="0"/>
                <a:cs typeface="Calibri" panose="020F0502020204030204" pitchFamily="34" charset="0"/>
              </a:rPr>
              <a:t>Sutarties sąlygų keitimas, kai atliekama išsami situacijos analizė – 0.05% nuo finansavimo likučio, bet ne mažiau nei 500 EUR ir ne daugiau nei 1 000EUR.</a:t>
            </a:r>
            <a:endParaRPr lang="lt-LT" sz="11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lt-LT" sz="11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lt-LT" sz="1100" dirty="0">
                <a:effectLst/>
                <a:latin typeface="Aptos" panose="020B0004020202020204" pitchFamily="34" charset="0"/>
                <a:ea typeface="Calibri" panose="020F0502020204030204" pitchFamily="34" charset="0"/>
                <a:cs typeface="Calibri" panose="020F0502020204030204" pitchFamily="34" charset="0"/>
              </a:rPr>
              <a:t>Susiderinome šiuos mokesčius su Asta ir Giedre G. ir manom, kad taip ir reiktų pristatyti valdybai ketvirtadienį </a:t>
            </a:r>
            <a:r>
              <a:rPr lang="lt-LT" sz="1100" dirty="0">
                <a:effectLst/>
                <a:latin typeface="Segoe UI Emoji" panose="020B0502040204020203" pitchFamily="34" charset="0"/>
                <a:ea typeface="Calibri" panose="020F0502020204030204" pitchFamily="34" charset="0"/>
                <a:cs typeface="Segoe UI Emoji" panose="020B0502040204020203" pitchFamily="34" charset="0"/>
              </a:rPr>
              <a:t>😊</a:t>
            </a:r>
            <a:r>
              <a:rPr lang="lt-LT" sz="1100" dirty="0">
                <a:effectLst/>
                <a:latin typeface="Aptos" panose="020B0004020202020204" pitchFamily="34" charset="0"/>
                <a:ea typeface="Calibri" panose="020F0502020204030204" pitchFamily="34" charset="0"/>
                <a:cs typeface="Calibri" panose="020F0502020204030204" pitchFamily="34" charset="0"/>
              </a:rPr>
              <a:t> </a:t>
            </a:r>
          </a:p>
          <a:p>
            <a:pPr marL="457200" marR="0" lvl="1" indent="0" algn="just" defTabSz="914400" rtl="0" eaLnBrk="1" fontAlgn="auto" latinLnBrk="0" hangingPunct="1">
              <a:lnSpc>
                <a:spcPct val="107000"/>
              </a:lnSpc>
              <a:spcBef>
                <a:spcPts val="0"/>
              </a:spcBef>
              <a:spcAft>
                <a:spcPts val="800"/>
              </a:spcAft>
              <a:buClr>
                <a:srgbClr val="000000"/>
              </a:buClr>
              <a:buSzPts val="1000"/>
              <a:buFont typeface="Arial" panose="020B0604020202020204" pitchFamily="34" charset="0"/>
              <a:buNone/>
              <a:tabLst/>
              <a:defRPr/>
            </a:pPr>
            <a:endParaRPr lang="lt-LT"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7000"/>
              </a:lnSpc>
              <a:spcBef>
                <a:spcPts val="0"/>
              </a:spcBef>
              <a:spcAft>
                <a:spcPts val="800"/>
              </a:spcAft>
              <a:buClr>
                <a:srgbClr val="000000"/>
              </a:buClr>
              <a:buSzPts val="1000"/>
              <a:buFont typeface="Arial" panose="020B0604020202020204" pitchFamily="34" charset="0"/>
              <a:buNone/>
              <a:tabLst/>
              <a:defRPr/>
            </a:pPr>
            <a:endParaRPr lang="lt-LT" sz="1000" kern="1200" dirty="0">
              <a:solidFill>
                <a:schemeClr val="dk1"/>
              </a:solidFill>
              <a:latin typeface="Times New Roman" panose="02020603050405020304" pitchFamily="18" charset="0"/>
              <a:ea typeface="Calibri"/>
              <a:cs typeface="Times New Roman" panose="02020603050405020304" pitchFamily="18" charset="0"/>
            </a:endParaRPr>
          </a:p>
          <a:p>
            <a:pPr marL="457200" marR="0" lvl="1" indent="0" algn="just">
              <a:lnSpc>
                <a:spcPct val="107000"/>
              </a:lnSpc>
              <a:spcBef>
                <a:spcPts val="0"/>
              </a:spcBef>
              <a:spcAft>
                <a:spcPts val="800"/>
              </a:spcAft>
              <a:buClr>
                <a:srgbClr val="000000"/>
              </a:buClr>
              <a:buSzPts val="1000"/>
              <a:buFont typeface="Arial" panose="020B0604020202020204" pitchFamily="34" charset="0"/>
              <a:buNone/>
            </a:pPr>
            <a:endParaRPr lang="lt-LT" dirty="0"/>
          </a:p>
        </p:txBody>
      </p:sp>
      <p:sp>
        <p:nvSpPr>
          <p:cNvPr id="4" name="Slide Number Placeholder 3"/>
          <p:cNvSpPr>
            <a:spLocks noGrp="1"/>
          </p:cNvSpPr>
          <p:nvPr>
            <p:ph type="sldNum" sz="quarter" idx="5"/>
          </p:nvPr>
        </p:nvSpPr>
        <p:spPr/>
        <p:txBody>
          <a:bodyPr/>
          <a:lstStyle/>
          <a:p>
            <a:fld id="{767ADF7C-C417-4CC0-B729-FBEA5425D53D}" type="slidenum">
              <a:rPr lang="lt-LT" smtClean="0"/>
              <a:t>5</a:t>
            </a:fld>
            <a:endParaRPr lang="lt-LT"/>
          </a:p>
        </p:txBody>
      </p:sp>
    </p:spTree>
    <p:extLst>
      <p:ext uri="{BB962C8B-B14F-4D97-AF65-F5344CB8AC3E}">
        <p14:creationId xmlns:p14="http://schemas.microsoft.com/office/powerpoint/2010/main" val="80677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07000"/>
              </a:lnSpc>
              <a:spcBef>
                <a:spcPts val="0"/>
              </a:spcBef>
              <a:spcAft>
                <a:spcPts val="800"/>
              </a:spcAft>
              <a:buFont typeface="Times New Roman" panose="02020603050405020304" pitchFamily="18" charset="0"/>
              <a:buNone/>
              <a:tabLst>
                <a:tab pos="360045" algn="l"/>
                <a:tab pos="630555" algn="l"/>
              </a:tabLst>
            </a:pPr>
            <a:endParaRPr lang="lt-LT"/>
          </a:p>
        </p:txBody>
      </p:sp>
      <p:sp>
        <p:nvSpPr>
          <p:cNvPr id="4" name="Slide Number Placeholder 3"/>
          <p:cNvSpPr>
            <a:spLocks noGrp="1"/>
          </p:cNvSpPr>
          <p:nvPr>
            <p:ph type="sldNum" sz="quarter" idx="5"/>
          </p:nvPr>
        </p:nvSpPr>
        <p:spPr/>
        <p:txBody>
          <a:bodyPr/>
          <a:lstStyle/>
          <a:p>
            <a:fld id="{767ADF7C-C417-4CC0-B729-FBEA5425D53D}" type="slidenum">
              <a:rPr lang="lt-LT" smtClean="0"/>
              <a:t>6</a:t>
            </a:fld>
            <a:endParaRPr lang="lt-LT"/>
          </a:p>
        </p:txBody>
      </p:sp>
    </p:spTree>
    <p:extLst>
      <p:ext uri="{BB962C8B-B14F-4D97-AF65-F5344CB8AC3E}">
        <p14:creationId xmlns:p14="http://schemas.microsoft.com/office/powerpoint/2010/main" val="33400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07000"/>
              </a:lnSpc>
              <a:spcBef>
                <a:spcPts val="0"/>
              </a:spcBef>
              <a:spcAft>
                <a:spcPts val="800"/>
              </a:spcAft>
              <a:buFont typeface="Times New Roman" panose="02020603050405020304" pitchFamily="18" charset="0"/>
              <a:buNone/>
              <a:tabLst>
                <a:tab pos="360045" algn="l"/>
                <a:tab pos="630555" algn="l"/>
              </a:tabLst>
            </a:pPr>
            <a:endParaRPr lang="lt-LT" sz="12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Font typeface="Times New Roman" panose="02020603050405020304" pitchFamily="18" charset="0"/>
              <a:buNone/>
              <a:tabLst>
                <a:tab pos="360045" algn="l"/>
                <a:tab pos="630555" algn="l"/>
              </a:tabLst>
            </a:pPr>
            <a:endParaRPr lang="lt-LT" sz="12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Font typeface="Times New Roman" panose="02020603050405020304" pitchFamily="18" charset="0"/>
              <a:buNone/>
              <a:tabLst>
                <a:tab pos="360045" algn="l"/>
                <a:tab pos="630555" algn="l"/>
              </a:tabLst>
            </a:pPr>
            <a:endParaRPr lang="lt-LT" dirty="0"/>
          </a:p>
        </p:txBody>
      </p:sp>
      <p:sp>
        <p:nvSpPr>
          <p:cNvPr id="4" name="Slide Number Placeholder 3"/>
          <p:cNvSpPr>
            <a:spLocks noGrp="1"/>
          </p:cNvSpPr>
          <p:nvPr>
            <p:ph type="sldNum" sz="quarter" idx="5"/>
          </p:nvPr>
        </p:nvSpPr>
        <p:spPr/>
        <p:txBody>
          <a:bodyPr/>
          <a:lstStyle/>
          <a:p>
            <a:fld id="{767ADF7C-C417-4CC0-B729-FBEA5425D53D}" type="slidenum">
              <a:rPr lang="lt-LT" smtClean="0"/>
              <a:t>9</a:t>
            </a:fld>
            <a:endParaRPr lang="lt-LT"/>
          </a:p>
        </p:txBody>
      </p:sp>
    </p:spTree>
    <p:extLst>
      <p:ext uri="{BB962C8B-B14F-4D97-AF65-F5344CB8AC3E}">
        <p14:creationId xmlns:p14="http://schemas.microsoft.com/office/powerpoint/2010/main" val="24037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07000"/>
              </a:lnSpc>
              <a:spcBef>
                <a:spcPts val="0"/>
              </a:spcBef>
              <a:spcAft>
                <a:spcPts val="800"/>
              </a:spcAft>
              <a:buFont typeface="Times New Roman" panose="02020603050405020304" pitchFamily="18" charset="0"/>
              <a:buNone/>
              <a:tabLst>
                <a:tab pos="360045" algn="l"/>
                <a:tab pos="630555" algn="l"/>
              </a:tabLst>
            </a:pPr>
            <a:endParaRPr lang="lt-LT"/>
          </a:p>
        </p:txBody>
      </p:sp>
      <p:sp>
        <p:nvSpPr>
          <p:cNvPr id="4" name="Slide Number Placeholder 3"/>
          <p:cNvSpPr>
            <a:spLocks noGrp="1"/>
          </p:cNvSpPr>
          <p:nvPr>
            <p:ph type="sldNum" sz="quarter" idx="5"/>
          </p:nvPr>
        </p:nvSpPr>
        <p:spPr/>
        <p:txBody>
          <a:bodyPr/>
          <a:lstStyle/>
          <a:p>
            <a:fld id="{767ADF7C-C417-4CC0-B729-FBEA5425D53D}" type="slidenum">
              <a:rPr lang="lt-LT" smtClean="0"/>
              <a:t>10</a:t>
            </a:fld>
            <a:endParaRPr lang="lt-LT"/>
          </a:p>
        </p:txBody>
      </p:sp>
    </p:spTree>
    <p:extLst>
      <p:ext uri="{BB962C8B-B14F-4D97-AF65-F5344CB8AC3E}">
        <p14:creationId xmlns:p14="http://schemas.microsoft.com/office/powerpoint/2010/main" val="9204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B86506-3176-5E49-865C-DA89A6F08429}" type="datetimeFigureOut">
              <a:rPr lang="en-LT" smtClean="0"/>
              <a:t>04/22/2024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31666642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86506-3176-5E49-865C-DA89A6F08429}" type="datetimeFigureOut">
              <a:rPr lang="en-LT" smtClean="0"/>
              <a:t>04/22/2024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286525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86506-3176-5E49-865C-DA89A6F08429}" type="datetimeFigureOut">
              <a:rPr lang="en-LT" smtClean="0"/>
              <a:t>04/22/2024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352367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86506-3176-5E49-865C-DA89A6F08429}" type="datetimeFigureOut">
              <a:rPr lang="en-LT" smtClean="0"/>
              <a:t>04/22/2024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18329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86506-3176-5E49-865C-DA89A6F08429}" type="datetimeFigureOut">
              <a:rPr lang="en-LT" smtClean="0"/>
              <a:t>04/22/2024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30746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B86506-3176-5E49-865C-DA89A6F08429}" type="datetimeFigureOut">
              <a:rPr lang="en-LT" smtClean="0"/>
              <a:t>04/22/2024</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428159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B86506-3176-5E49-865C-DA89A6F08429}" type="datetimeFigureOut">
              <a:rPr lang="en-LT" smtClean="0"/>
              <a:t>04/22/2024</a:t>
            </a:fld>
            <a:endParaRPr lang="en-LT"/>
          </a:p>
        </p:txBody>
      </p:sp>
      <p:sp>
        <p:nvSpPr>
          <p:cNvPr id="8" name="Footer Placeholder 7"/>
          <p:cNvSpPr>
            <a:spLocks noGrp="1"/>
          </p:cNvSpPr>
          <p:nvPr>
            <p:ph type="ftr" sz="quarter" idx="11"/>
          </p:nvPr>
        </p:nvSpPr>
        <p:spPr/>
        <p:txBody>
          <a:bodyPr/>
          <a:lstStyle/>
          <a:p>
            <a:endParaRPr lang="en-LT"/>
          </a:p>
        </p:txBody>
      </p:sp>
      <p:sp>
        <p:nvSpPr>
          <p:cNvPr id="9" name="Slide Number Placeholder 8"/>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310360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B86506-3176-5E49-865C-DA89A6F08429}" type="datetimeFigureOut">
              <a:rPr lang="en-LT" smtClean="0"/>
              <a:t>04/22/2024</a:t>
            </a:fld>
            <a:endParaRPr lang="en-LT"/>
          </a:p>
        </p:txBody>
      </p:sp>
      <p:sp>
        <p:nvSpPr>
          <p:cNvPr id="4" name="Footer Placeholder 3"/>
          <p:cNvSpPr>
            <a:spLocks noGrp="1"/>
          </p:cNvSpPr>
          <p:nvPr>
            <p:ph type="ftr" sz="quarter" idx="11"/>
          </p:nvPr>
        </p:nvSpPr>
        <p:spPr/>
        <p:txBody>
          <a:bodyPr/>
          <a:lstStyle/>
          <a:p>
            <a:endParaRPr lang="en-LT"/>
          </a:p>
        </p:txBody>
      </p:sp>
      <p:sp>
        <p:nvSpPr>
          <p:cNvPr id="5" name="Slide Number Placeholder 4"/>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127673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86506-3176-5E49-865C-DA89A6F08429}" type="datetimeFigureOut">
              <a:rPr lang="en-LT" smtClean="0"/>
              <a:t>04/22/2024</a:t>
            </a:fld>
            <a:endParaRPr lang="en-LT"/>
          </a:p>
        </p:txBody>
      </p:sp>
      <p:sp>
        <p:nvSpPr>
          <p:cNvPr id="3" name="Footer Placeholder 2"/>
          <p:cNvSpPr>
            <a:spLocks noGrp="1"/>
          </p:cNvSpPr>
          <p:nvPr>
            <p:ph type="ftr" sz="quarter" idx="11"/>
          </p:nvPr>
        </p:nvSpPr>
        <p:spPr/>
        <p:txBody>
          <a:bodyPr/>
          <a:lstStyle/>
          <a:p>
            <a:endParaRPr lang="en-LT"/>
          </a:p>
        </p:txBody>
      </p:sp>
      <p:sp>
        <p:nvSpPr>
          <p:cNvPr id="4" name="Slide Number Placeholder 3"/>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169425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B86506-3176-5E49-865C-DA89A6F08429}" type="datetimeFigureOut">
              <a:rPr lang="en-LT" smtClean="0"/>
              <a:t>04/22/2024</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270355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B86506-3176-5E49-865C-DA89A6F08429}" type="datetimeFigureOut">
              <a:rPr lang="en-LT" smtClean="0"/>
              <a:t>04/22/2024</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8AF00651-E496-0F46-B16B-33D5799053B6}" type="slidenum">
              <a:rPr lang="en-LT" smtClean="0"/>
              <a:t>‹#›</a:t>
            </a:fld>
            <a:endParaRPr lang="en-LT"/>
          </a:p>
        </p:txBody>
      </p:sp>
    </p:spTree>
    <p:extLst>
      <p:ext uri="{BB962C8B-B14F-4D97-AF65-F5344CB8AC3E}">
        <p14:creationId xmlns:p14="http://schemas.microsoft.com/office/powerpoint/2010/main" val="48962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B86506-3176-5E49-865C-DA89A6F08429}" type="datetimeFigureOut">
              <a:rPr lang="en-LT" smtClean="0"/>
              <a:t>04/22/2024</a:t>
            </a:fld>
            <a:endParaRPr lang="en-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F00651-E496-0F46-B16B-33D5799053B6}" type="slidenum">
              <a:rPr lang="en-LT" smtClean="0"/>
              <a:t>‹#›</a:t>
            </a:fld>
            <a:endParaRPr lang="en-LT"/>
          </a:p>
        </p:txBody>
      </p:sp>
    </p:spTree>
    <p:extLst>
      <p:ext uri="{BB962C8B-B14F-4D97-AF65-F5344CB8AC3E}">
        <p14:creationId xmlns:p14="http://schemas.microsoft.com/office/powerpoint/2010/main" val="455950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BA80"/>
        </a:solidFill>
        <a:effectLst/>
      </p:bgPr>
    </p:bg>
    <p:spTree>
      <p:nvGrpSpPr>
        <p:cNvPr id="1" name=""/>
        <p:cNvGrpSpPr/>
        <p:nvPr/>
      </p:nvGrpSpPr>
      <p:grpSpPr>
        <a:xfrm>
          <a:off x="0" y="0"/>
          <a:ext cx="0" cy="0"/>
          <a:chOff x="0" y="0"/>
          <a:chExt cx="0" cy="0"/>
        </a:xfrm>
      </p:grpSpPr>
      <p:pic>
        <p:nvPicPr>
          <p:cNvPr id="2" name="Picture 1" descr="A white rectangular object with a black border&#10;&#10;Description automatically generated">
            <a:extLst>
              <a:ext uri="{FF2B5EF4-FFF2-40B4-BE49-F238E27FC236}">
                <a16:creationId xmlns:a16="http://schemas.microsoft.com/office/drawing/2014/main" id="{52F21356-263B-1023-8D84-01A63BFE14B5}"/>
              </a:ext>
            </a:extLst>
          </p:cNvPr>
          <p:cNvPicPr>
            <a:picLocks noChangeAspect="1"/>
          </p:cNvPicPr>
          <p:nvPr/>
        </p:nvPicPr>
        <p:blipFill rotWithShape="1">
          <a:blip r:embed="rId2"/>
          <a:srcRect l="11379"/>
          <a:stretch/>
        </p:blipFill>
        <p:spPr>
          <a:xfrm>
            <a:off x="6924674" y="0"/>
            <a:ext cx="5267325" cy="6858000"/>
          </a:xfrm>
          <a:prstGeom prst="rect">
            <a:avLst/>
          </a:prstGeom>
        </p:spPr>
      </p:pic>
      <p:pic>
        <p:nvPicPr>
          <p:cNvPr id="8" name="Picture 7" descr="A blue circle with black background&#10;&#10;Description automatically generated">
            <a:extLst>
              <a:ext uri="{FF2B5EF4-FFF2-40B4-BE49-F238E27FC236}">
                <a16:creationId xmlns:a16="http://schemas.microsoft.com/office/drawing/2014/main" id="{0997A43B-42DE-9E6E-98DD-93C2F3538294}"/>
              </a:ext>
            </a:extLst>
          </p:cNvPr>
          <p:cNvPicPr>
            <a:picLocks noChangeAspect="1"/>
          </p:cNvPicPr>
          <p:nvPr/>
        </p:nvPicPr>
        <p:blipFill rotWithShape="1">
          <a:blip r:embed="rId3"/>
          <a:srcRect l="17596" b="23293"/>
          <a:stretch/>
        </p:blipFill>
        <p:spPr>
          <a:xfrm>
            <a:off x="0" y="1627981"/>
            <a:ext cx="6096000" cy="5230019"/>
          </a:xfrm>
          <a:prstGeom prst="rect">
            <a:avLst/>
          </a:prstGeom>
        </p:spPr>
      </p:pic>
      <p:sp>
        <p:nvSpPr>
          <p:cNvPr id="13" name="Title 1">
            <a:extLst>
              <a:ext uri="{FF2B5EF4-FFF2-40B4-BE49-F238E27FC236}">
                <a16:creationId xmlns:a16="http://schemas.microsoft.com/office/drawing/2014/main" id="{DAE2C183-F21C-A090-8175-6D3F1565A298}"/>
              </a:ext>
            </a:extLst>
          </p:cNvPr>
          <p:cNvSpPr txBox="1">
            <a:spLocks/>
          </p:cNvSpPr>
          <p:nvPr/>
        </p:nvSpPr>
        <p:spPr>
          <a:xfrm>
            <a:off x="438150" y="2867431"/>
            <a:ext cx="565785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4800" b="1" dirty="0">
                <a:solidFill>
                  <a:schemeClr val="bg1"/>
                </a:solidFill>
                <a:latin typeface="Raleway" panose="020B0503030101060003" pitchFamily="34" charset="77"/>
              </a:rPr>
              <a:t>Paskolos energetikos bendrijoms</a:t>
            </a:r>
            <a:endParaRPr lang="en-LT" sz="4800" b="1" dirty="0">
              <a:solidFill>
                <a:schemeClr val="bg1"/>
              </a:solidFill>
              <a:latin typeface="Raleway" panose="020B0503030101060003" pitchFamily="34" charset="77"/>
            </a:endParaRPr>
          </a:p>
        </p:txBody>
      </p:sp>
      <p:sp>
        <p:nvSpPr>
          <p:cNvPr id="14" name="Subtitle 2">
            <a:extLst>
              <a:ext uri="{FF2B5EF4-FFF2-40B4-BE49-F238E27FC236}">
                <a16:creationId xmlns:a16="http://schemas.microsoft.com/office/drawing/2014/main" id="{9F01A131-26E1-B345-C504-4426E5F153C2}"/>
              </a:ext>
            </a:extLst>
          </p:cNvPr>
          <p:cNvSpPr txBox="1">
            <a:spLocks/>
          </p:cNvSpPr>
          <p:nvPr/>
        </p:nvSpPr>
        <p:spPr>
          <a:xfrm>
            <a:off x="438148" y="5424280"/>
            <a:ext cx="5162550" cy="927100"/>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dirty="0">
                <a:solidFill>
                  <a:schemeClr val="bg1"/>
                </a:solidFill>
                <a:latin typeface="Raleway" panose="020B0503030101060003" pitchFamily="34" charset="77"/>
              </a:rPr>
              <a:t>Neringa Morkvėnienė</a:t>
            </a:r>
          </a:p>
          <a:p>
            <a:pPr marL="0" indent="0">
              <a:buNone/>
            </a:pPr>
            <a:r>
              <a:rPr lang="lt-LT" dirty="0">
                <a:solidFill>
                  <a:schemeClr val="bg1"/>
                </a:solidFill>
                <a:latin typeface="Raleway" panose="020B0503030101060003" pitchFamily="34" charset="77"/>
              </a:rPr>
              <a:t>Tiesioginių skolinių produktų ir dotacijų skyrius</a:t>
            </a:r>
            <a:endParaRPr lang="en-LT" dirty="0">
              <a:solidFill>
                <a:schemeClr val="bg1"/>
              </a:solidFill>
              <a:latin typeface="Raleway" panose="020B0503030101060003" pitchFamily="34" charset="77"/>
            </a:endParaRPr>
          </a:p>
          <a:p>
            <a:pPr marL="0" indent="0">
              <a:buNone/>
            </a:pPr>
            <a:r>
              <a:rPr lang="lt-LT" dirty="0">
                <a:solidFill>
                  <a:schemeClr val="bg1"/>
                </a:solidFill>
                <a:latin typeface="Raleway" panose="020B0503030101060003" pitchFamily="34" charset="77"/>
              </a:rPr>
              <a:t>Produktų valdymo departamentas</a:t>
            </a:r>
          </a:p>
        </p:txBody>
      </p:sp>
      <p:pic>
        <p:nvPicPr>
          <p:cNvPr id="4" name="Picture 3" descr="A white letter on a black background&#10;&#10;Description automatically generated">
            <a:extLst>
              <a:ext uri="{FF2B5EF4-FFF2-40B4-BE49-F238E27FC236}">
                <a16:creationId xmlns:a16="http://schemas.microsoft.com/office/drawing/2014/main" id="{D139E3AB-9023-8C9F-E17E-C74BB3BB2807}"/>
              </a:ext>
            </a:extLst>
          </p:cNvPr>
          <p:cNvPicPr>
            <a:picLocks noChangeAspect="1"/>
          </p:cNvPicPr>
          <p:nvPr/>
        </p:nvPicPr>
        <p:blipFill>
          <a:blip r:embed="rId4"/>
          <a:stretch>
            <a:fillRect/>
          </a:stretch>
        </p:blipFill>
        <p:spPr>
          <a:xfrm>
            <a:off x="550864" y="506620"/>
            <a:ext cx="1508126" cy="397849"/>
          </a:xfrm>
          <a:prstGeom prst="rect">
            <a:avLst/>
          </a:prstGeom>
        </p:spPr>
      </p:pic>
      <p:pic>
        <p:nvPicPr>
          <p:cNvPr id="3" name="Picture 2">
            <a:extLst>
              <a:ext uri="{FF2B5EF4-FFF2-40B4-BE49-F238E27FC236}">
                <a16:creationId xmlns:a16="http://schemas.microsoft.com/office/drawing/2014/main" id="{89C6D851-1132-60F3-90F1-F481FD7C65DD}"/>
              </a:ext>
            </a:extLst>
          </p:cNvPr>
          <p:cNvPicPr>
            <a:picLocks noChangeAspect="1"/>
          </p:cNvPicPr>
          <p:nvPr/>
        </p:nvPicPr>
        <p:blipFill>
          <a:blip r:embed="rId5"/>
          <a:stretch>
            <a:fillRect/>
          </a:stretch>
        </p:blipFill>
        <p:spPr>
          <a:xfrm>
            <a:off x="6889067" y="0"/>
            <a:ext cx="5302934" cy="6858000"/>
          </a:xfrm>
          <a:prstGeom prst="rect">
            <a:avLst/>
          </a:prstGeom>
        </p:spPr>
      </p:pic>
      <p:pic>
        <p:nvPicPr>
          <p:cNvPr id="11" name="Picture 10" descr="A blue circle with black background&#10;&#10;Description automatically generated">
            <a:extLst>
              <a:ext uri="{FF2B5EF4-FFF2-40B4-BE49-F238E27FC236}">
                <a16:creationId xmlns:a16="http://schemas.microsoft.com/office/drawing/2014/main" id="{3F81717C-B9DA-0204-9540-8DDE2414962A}"/>
              </a:ext>
            </a:extLst>
          </p:cNvPr>
          <p:cNvPicPr>
            <a:picLocks noChangeAspect="1"/>
          </p:cNvPicPr>
          <p:nvPr/>
        </p:nvPicPr>
        <p:blipFill>
          <a:blip r:embed="rId3"/>
          <a:stretch>
            <a:fillRect/>
          </a:stretch>
        </p:blipFill>
        <p:spPr>
          <a:xfrm>
            <a:off x="6131608" y="1646046"/>
            <a:ext cx="1622052" cy="1494972"/>
          </a:xfrm>
          <a:prstGeom prst="rect">
            <a:avLst/>
          </a:prstGeom>
        </p:spPr>
      </p:pic>
    </p:spTree>
    <p:extLst>
      <p:ext uri="{BB962C8B-B14F-4D97-AF65-F5344CB8AC3E}">
        <p14:creationId xmlns:p14="http://schemas.microsoft.com/office/powerpoint/2010/main" val="408739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2">
            <a:extLst>
              <a:ext uri="{FF2B5EF4-FFF2-40B4-BE49-F238E27FC236}">
                <a16:creationId xmlns:a16="http://schemas.microsoft.com/office/drawing/2014/main" id="{99316788-14B5-4AC8-8A56-67C489132D4E}"/>
              </a:ext>
            </a:extLst>
          </p:cNvPr>
          <p:cNvGrpSpPr/>
          <p:nvPr/>
        </p:nvGrpSpPr>
        <p:grpSpPr>
          <a:xfrm>
            <a:off x="0" y="0"/>
            <a:ext cx="184673" cy="6858000"/>
            <a:chOff x="-1" y="0"/>
            <a:chExt cx="1344706" cy="5503515"/>
          </a:xfrm>
        </p:grpSpPr>
        <p:sp>
          <p:nvSpPr>
            <p:cNvPr id="6" name="Rectangle 17">
              <a:extLst>
                <a:ext uri="{FF2B5EF4-FFF2-40B4-BE49-F238E27FC236}">
                  <a16:creationId xmlns:a16="http://schemas.microsoft.com/office/drawing/2014/main" id="{B5FA3961-C857-4F6E-AB12-91BE70C5303F}"/>
                </a:ext>
              </a:extLst>
            </p:cNvPr>
            <p:cNvSpPr/>
            <p:nvPr/>
          </p:nvSpPr>
          <p:spPr>
            <a:xfrm>
              <a:off x="0" y="0"/>
              <a:ext cx="1344705" cy="1100703"/>
            </a:xfrm>
            <a:prstGeom prst="rect">
              <a:avLst/>
            </a:prstGeom>
            <a:solidFill>
              <a:srgbClr val="2F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8">
              <a:extLst>
                <a:ext uri="{FF2B5EF4-FFF2-40B4-BE49-F238E27FC236}">
                  <a16:creationId xmlns:a16="http://schemas.microsoft.com/office/drawing/2014/main" id="{E66B4CA1-B557-4000-9CE8-05264C520880}"/>
                </a:ext>
              </a:extLst>
            </p:cNvPr>
            <p:cNvSpPr/>
            <p:nvPr/>
          </p:nvSpPr>
          <p:spPr>
            <a:xfrm>
              <a:off x="-1" y="1100703"/>
              <a:ext cx="1344705" cy="1100703"/>
            </a:xfrm>
            <a:prstGeom prst="rect">
              <a:avLst/>
            </a:prstGeom>
            <a:solidFill>
              <a:srgbClr val="007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9">
              <a:extLst>
                <a:ext uri="{FF2B5EF4-FFF2-40B4-BE49-F238E27FC236}">
                  <a16:creationId xmlns:a16="http://schemas.microsoft.com/office/drawing/2014/main" id="{E4566BDD-C1CE-471E-9C9C-75D3E8CD3374}"/>
                </a:ext>
              </a:extLst>
            </p:cNvPr>
            <p:cNvSpPr/>
            <p:nvPr/>
          </p:nvSpPr>
          <p:spPr>
            <a:xfrm>
              <a:off x="0" y="2201406"/>
              <a:ext cx="1344705" cy="1100703"/>
            </a:xfrm>
            <a:prstGeom prst="rect">
              <a:avLst/>
            </a:prstGeom>
            <a:solidFill>
              <a:srgbClr val="194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0">
              <a:extLst>
                <a:ext uri="{FF2B5EF4-FFF2-40B4-BE49-F238E27FC236}">
                  <a16:creationId xmlns:a16="http://schemas.microsoft.com/office/drawing/2014/main" id="{B3BA5E34-7EF2-4746-B3C0-94408AC606B5}"/>
                </a:ext>
              </a:extLst>
            </p:cNvPr>
            <p:cNvSpPr/>
            <p:nvPr/>
          </p:nvSpPr>
          <p:spPr>
            <a:xfrm>
              <a:off x="0" y="3302109"/>
              <a:ext cx="1344705" cy="1100703"/>
            </a:xfrm>
            <a:prstGeom prst="rect">
              <a:avLst/>
            </a:prstGeom>
            <a:solidFill>
              <a:srgbClr val="20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675933ED-7BE9-4685-BB06-16BA72015F22}"/>
                </a:ext>
              </a:extLst>
            </p:cNvPr>
            <p:cNvSpPr/>
            <p:nvPr/>
          </p:nvSpPr>
          <p:spPr>
            <a:xfrm>
              <a:off x="0" y="4402812"/>
              <a:ext cx="1344705" cy="1100703"/>
            </a:xfrm>
            <a:prstGeom prst="rect">
              <a:avLst/>
            </a:prstGeom>
            <a:solidFill>
              <a:srgbClr val="3C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aveikslėlis 9" descr="Paveikslėlis, kuriame yra strėlė&#10;&#10;Automatiškai sugeneruotas aprašymas">
            <a:extLst>
              <a:ext uri="{FF2B5EF4-FFF2-40B4-BE49-F238E27FC236}">
                <a16:creationId xmlns:a16="http://schemas.microsoft.com/office/drawing/2014/main" id="{C0D43537-BF85-47D8-B5BD-E4550DB4AC6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249939" y="6323973"/>
            <a:ext cx="562695" cy="450004"/>
          </a:xfrm>
          <a:prstGeom prst="rect">
            <a:avLst/>
          </a:prstGeom>
        </p:spPr>
      </p:pic>
      <p:sp>
        <p:nvSpPr>
          <p:cNvPr id="2" name="TextBox 1">
            <a:extLst>
              <a:ext uri="{FF2B5EF4-FFF2-40B4-BE49-F238E27FC236}">
                <a16:creationId xmlns:a16="http://schemas.microsoft.com/office/drawing/2014/main" id="{B3D6B74E-876E-F34B-5DF0-19081703BE7A}"/>
              </a:ext>
            </a:extLst>
          </p:cNvPr>
          <p:cNvSpPr txBox="1"/>
          <p:nvPr/>
        </p:nvSpPr>
        <p:spPr>
          <a:xfrm>
            <a:off x="8686800" y="6350080"/>
            <a:ext cx="2453268" cy="369332"/>
          </a:xfrm>
          <a:prstGeom prst="rect">
            <a:avLst/>
          </a:prstGeom>
          <a:noFill/>
        </p:spPr>
        <p:txBody>
          <a:bodyPr wrap="square" rtlCol="0">
            <a:spAutoFit/>
          </a:bodyPr>
          <a:lstStyle/>
          <a:p>
            <a:r>
              <a:rPr lang="en-US">
                <a:solidFill>
                  <a:srgbClr val="003778"/>
                </a:solidFill>
                <a:latin typeface="Barlow" panose="00000500000000000000" pitchFamily="2" charset="-70"/>
              </a:rPr>
              <a:t>www.invega.lt</a:t>
            </a:r>
          </a:p>
        </p:txBody>
      </p:sp>
      <p:sp>
        <p:nvSpPr>
          <p:cNvPr id="34" name="Flowchart: Decision 33">
            <a:extLst>
              <a:ext uri="{FF2B5EF4-FFF2-40B4-BE49-F238E27FC236}">
                <a16:creationId xmlns:a16="http://schemas.microsoft.com/office/drawing/2014/main" id="{FFEAAE2E-E3E1-E8D9-7470-7EB673B03A6F}"/>
              </a:ext>
            </a:extLst>
          </p:cNvPr>
          <p:cNvSpPr/>
          <p:nvPr/>
        </p:nvSpPr>
        <p:spPr>
          <a:xfrm>
            <a:off x="243275" y="3020887"/>
            <a:ext cx="883227" cy="529937"/>
          </a:xfrm>
          <a:prstGeom prst="flowChartDecisi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Rectangle 10">
            <a:extLst>
              <a:ext uri="{FF2B5EF4-FFF2-40B4-BE49-F238E27FC236}">
                <a16:creationId xmlns:a16="http://schemas.microsoft.com/office/drawing/2014/main" id="{0F862E02-2A60-5EAE-E7DC-138A8C0ED1E9}"/>
              </a:ext>
            </a:extLst>
          </p:cNvPr>
          <p:cNvSpPr/>
          <p:nvPr/>
        </p:nvSpPr>
        <p:spPr>
          <a:xfrm rot="5400000">
            <a:off x="5827351" y="-5837545"/>
            <a:ext cx="529938" cy="12192000"/>
          </a:xfrm>
          <a:prstGeom prst="rect">
            <a:avLst/>
          </a:prstGeom>
          <a:solidFill>
            <a:srgbClr val="003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endParaRPr>
          </a:p>
        </p:txBody>
      </p:sp>
      <p:sp>
        <p:nvSpPr>
          <p:cNvPr id="16" name="Title 11">
            <a:extLst>
              <a:ext uri="{FF2B5EF4-FFF2-40B4-BE49-F238E27FC236}">
                <a16:creationId xmlns:a16="http://schemas.microsoft.com/office/drawing/2014/main" id="{A908D1C2-0539-6962-D65F-A066E3BD8382}"/>
              </a:ext>
            </a:extLst>
          </p:cNvPr>
          <p:cNvSpPr>
            <a:spLocks noGrp="1"/>
          </p:cNvSpPr>
          <p:nvPr>
            <p:ph type="title"/>
          </p:nvPr>
        </p:nvSpPr>
        <p:spPr>
          <a:xfrm>
            <a:off x="185237" y="44664"/>
            <a:ext cx="11904127" cy="364310"/>
          </a:xfrm>
        </p:spPr>
        <p:txBody>
          <a:bodyPr>
            <a:noAutofit/>
          </a:bodyPr>
          <a:lstStyle/>
          <a:p>
            <a:r>
              <a:rPr lang="lt-LT" sz="3200" b="1" dirty="0">
                <a:solidFill>
                  <a:schemeClr val="bg1"/>
                </a:solidFill>
                <a:latin typeface="Arial" panose="020B0604020202020204" pitchFamily="34" charset="0"/>
                <a:cs typeface="Arial" panose="020B0604020202020204" pitchFamily="34" charset="0"/>
              </a:rPr>
              <a:t>Energetikos bendrijos veiklos modelis</a:t>
            </a:r>
          </a:p>
        </p:txBody>
      </p:sp>
      <p:pic>
        <p:nvPicPr>
          <p:cNvPr id="15" name="Picture 14">
            <a:extLst>
              <a:ext uri="{FF2B5EF4-FFF2-40B4-BE49-F238E27FC236}">
                <a16:creationId xmlns:a16="http://schemas.microsoft.com/office/drawing/2014/main" id="{866C2C9D-789C-8C31-F47D-F069BD776BB3}"/>
              </a:ext>
            </a:extLst>
          </p:cNvPr>
          <p:cNvPicPr>
            <a:picLocks noChangeAspect="1"/>
          </p:cNvPicPr>
          <p:nvPr/>
        </p:nvPicPr>
        <p:blipFill>
          <a:blip r:embed="rId5"/>
          <a:stretch>
            <a:fillRect/>
          </a:stretch>
        </p:blipFill>
        <p:spPr>
          <a:xfrm>
            <a:off x="184673" y="523424"/>
            <a:ext cx="10742876" cy="6334576"/>
          </a:xfrm>
          <a:prstGeom prst="rect">
            <a:avLst/>
          </a:prstGeom>
        </p:spPr>
      </p:pic>
    </p:spTree>
    <p:extLst>
      <p:ext uri="{BB962C8B-B14F-4D97-AF65-F5344CB8AC3E}">
        <p14:creationId xmlns:p14="http://schemas.microsoft.com/office/powerpoint/2010/main" val="191460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3878"/>
        </a:solidFill>
        <a:effectLst/>
      </p:bgPr>
    </p:bg>
    <p:spTree>
      <p:nvGrpSpPr>
        <p:cNvPr id="1" name=""/>
        <p:cNvGrpSpPr/>
        <p:nvPr/>
      </p:nvGrpSpPr>
      <p:grpSpPr>
        <a:xfrm>
          <a:off x="0" y="0"/>
          <a:ext cx="0" cy="0"/>
          <a:chOff x="0" y="0"/>
          <a:chExt cx="0" cy="0"/>
        </a:xfrm>
      </p:grpSpPr>
      <p:pic>
        <p:nvPicPr>
          <p:cNvPr id="2" name="Picture 1" descr="A black and blue circle&#10;&#10;Description automatically generated">
            <a:extLst>
              <a:ext uri="{FF2B5EF4-FFF2-40B4-BE49-F238E27FC236}">
                <a16:creationId xmlns:a16="http://schemas.microsoft.com/office/drawing/2014/main" id="{B379813D-9CFC-F0F9-105D-0894A14AB760}"/>
              </a:ext>
            </a:extLst>
          </p:cNvPr>
          <p:cNvPicPr>
            <a:picLocks noChangeAspect="1"/>
          </p:cNvPicPr>
          <p:nvPr/>
        </p:nvPicPr>
        <p:blipFill>
          <a:blip r:embed="rId2"/>
          <a:stretch>
            <a:fillRect/>
          </a:stretch>
        </p:blipFill>
        <p:spPr>
          <a:xfrm>
            <a:off x="0" y="0"/>
            <a:ext cx="12192000" cy="6858000"/>
          </a:xfrm>
          <a:prstGeom prst="rect">
            <a:avLst/>
          </a:prstGeom>
        </p:spPr>
      </p:pic>
      <p:sp>
        <p:nvSpPr>
          <p:cNvPr id="11" name="Subtitle 2">
            <a:extLst>
              <a:ext uri="{FF2B5EF4-FFF2-40B4-BE49-F238E27FC236}">
                <a16:creationId xmlns:a16="http://schemas.microsoft.com/office/drawing/2014/main" id="{A9AD0369-DAD0-CB83-3739-A9BE325FAF17}"/>
              </a:ext>
            </a:extLst>
          </p:cNvPr>
          <p:cNvSpPr txBox="1">
            <a:spLocks/>
          </p:cNvSpPr>
          <p:nvPr/>
        </p:nvSpPr>
        <p:spPr>
          <a:xfrm>
            <a:off x="550863" y="4423490"/>
            <a:ext cx="11053761" cy="9271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800" dirty="0">
                <a:solidFill>
                  <a:schemeClr val="bg1"/>
                </a:solidFill>
                <a:latin typeface="Raleway" panose="020B0503030101060003" pitchFamily="34" charset="77"/>
              </a:rPr>
              <a:t>Dėkoju už Jūsų įsitraukimą ir dėmesį</a:t>
            </a:r>
            <a:r>
              <a:rPr lang="en-US" sz="1800" dirty="0">
                <a:solidFill>
                  <a:schemeClr val="bg1"/>
                </a:solidFill>
                <a:latin typeface="Raleway" panose="020B0503030101060003" pitchFamily="34" charset="77"/>
              </a:rPr>
              <a:t>!</a:t>
            </a:r>
            <a:endParaRPr lang="en-LT" sz="1800" dirty="0">
              <a:solidFill>
                <a:schemeClr val="bg1"/>
              </a:solidFill>
              <a:latin typeface="Raleway" panose="020B0503030101060003" pitchFamily="34" charset="77"/>
            </a:endParaRPr>
          </a:p>
        </p:txBody>
      </p:sp>
      <p:grpSp>
        <p:nvGrpSpPr>
          <p:cNvPr id="7" name="Group 6">
            <a:extLst>
              <a:ext uri="{FF2B5EF4-FFF2-40B4-BE49-F238E27FC236}">
                <a16:creationId xmlns:a16="http://schemas.microsoft.com/office/drawing/2014/main" id="{1CA3FCDC-A7F2-D0FE-022E-C059318F6C4F}"/>
              </a:ext>
            </a:extLst>
          </p:cNvPr>
          <p:cNvGrpSpPr/>
          <p:nvPr/>
        </p:nvGrpSpPr>
        <p:grpSpPr>
          <a:xfrm>
            <a:off x="4214673" y="2570332"/>
            <a:ext cx="3762655" cy="1247998"/>
            <a:chOff x="4222930" y="2805001"/>
            <a:chExt cx="3762655" cy="1247998"/>
          </a:xfrm>
        </p:grpSpPr>
        <p:pic>
          <p:nvPicPr>
            <p:cNvPr id="8" name="Picture 7" descr="A white text on a black background&#10;&#10;Description automatically generated">
              <a:extLst>
                <a:ext uri="{FF2B5EF4-FFF2-40B4-BE49-F238E27FC236}">
                  <a16:creationId xmlns:a16="http://schemas.microsoft.com/office/drawing/2014/main" id="{39F03EC2-BA7F-0C51-576F-CB7F481E958A}"/>
                </a:ext>
              </a:extLst>
            </p:cNvPr>
            <p:cNvPicPr>
              <a:picLocks noChangeAspect="1"/>
            </p:cNvPicPr>
            <p:nvPr/>
          </p:nvPicPr>
          <p:blipFill>
            <a:blip r:embed="rId3"/>
            <a:stretch>
              <a:fillRect/>
            </a:stretch>
          </p:blipFill>
          <p:spPr>
            <a:xfrm>
              <a:off x="4222930" y="2805001"/>
              <a:ext cx="3762655" cy="988246"/>
            </a:xfrm>
            <a:prstGeom prst="rect">
              <a:avLst/>
            </a:prstGeom>
          </p:spPr>
        </p:pic>
        <p:pic>
          <p:nvPicPr>
            <p:cNvPr id="12" name="Picture 11">
              <a:extLst>
                <a:ext uri="{FF2B5EF4-FFF2-40B4-BE49-F238E27FC236}">
                  <a16:creationId xmlns:a16="http://schemas.microsoft.com/office/drawing/2014/main" id="{F7303E8B-8EFC-408E-03B2-AAEF7F0D5EA6}"/>
                </a:ext>
              </a:extLst>
            </p:cNvPr>
            <p:cNvPicPr>
              <a:picLocks noChangeAspect="1"/>
            </p:cNvPicPr>
            <p:nvPr/>
          </p:nvPicPr>
          <p:blipFill>
            <a:blip r:embed="rId4"/>
            <a:stretch>
              <a:fillRect/>
            </a:stretch>
          </p:blipFill>
          <p:spPr>
            <a:xfrm>
              <a:off x="6239082" y="3768971"/>
              <a:ext cx="1729987" cy="284028"/>
            </a:xfrm>
            <a:prstGeom prst="rect">
              <a:avLst/>
            </a:prstGeom>
          </p:spPr>
        </p:pic>
      </p:grpSp>
    </p:spTree>
    <p:extLst>
      <p:ext uri="{BB962C8B-B14F-4D97-AF65-F5344CB8AC3E}">
        <p14:creationId xmlns:p14="http://schemas.microsoft.com/office/powerpoint/2010/main" val="32515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een and white circle with blue text&#10;&#10;Description automatically generated">
            <a:extLst>
              <a:ext uri="{FF2B5EF4-FFF2-40B4-BE49-F238E27FC236}">
                <a16:creationId xmlns:a16="http://schemas.microsoft.com/office/drawing/2014/main" id="{652B5ED5-48B5-3CD9-883D-39149B31D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20" y="1198650"/>
            <a:ext cx="6136352" cy="5676852"/>
          </a:xfrm>
          <a:prstGeom prst="rect">
            <a:avLst/>
          </a:prstGeom>
        </p:spPr>
      </p:pic>
      <p:sp>
        <p:nvSpPr>
          <p:cNvPr id="6" name="Rectangle: Rounded Corners 5">
            <a:extLst>
              <a:ext uri="{FF2B5EF4-FFF2-40B4-BE49-F238E27FC236}">
                <a16:creationId xmlns:a16="http://schemas.microsoft.com/office/drawing/2014/main" id="{93F0EF40-1245-7C60-3240-78527FF1FF63}"/>
              </a:ext>
            </a:extLst>
          </p:cNvPr>
          <p:cNvSpPr/>
          <p:nvPr/>
        </p:nvSpPr>
        <p:spPr>
          <a:xfrm>
            <a:off x="6027824" y="1250832"/>
            <a:ext cx="5733818" cy="1124996"/>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lt-LT" sz="2800" dirty="0">
                <a:solidFill>
                  <a:srgbClr val="033878"/>
                </a:solidFill>
              </a:rPr>
              <a:t>Siekiamas rezultatas </a:t>
            </a:r>
          </a:p>
          <a:p>
            <a:pPr algn="ctr"/>
            <a:r>
              <a:rPr lang="lt-LT" sz="4000" b="1" dirty="0">
                <a:solidFill>
                  <a:srgbClr val="033878"/>
                </a:solidFill>
              </a:rPr>
              <a:t>14</a:t>
            </a:r>
            <a:r>
              <a:rPr lang="en-US" sz="4000" b="1" dirty="0">
                <a:solidFill>
                  <a:srgbClr val="033878"/>
                </a:solidFill>
              </a:rPr>
              <a:t>4,44</a:t>
            </a:r>
            <a:r>
              <a:rPr lang="lt-LT" sz="4000" b="1" dirty="0">
                <a:solidFill>
                  <a:srgbClr val="033878"/>
                </a:solidFill>
              </a:rPr>
              <a:t> MW</a:t>
            </a:r>
            <a:r>
              <a:rPr lang="en-US" sz="4000" b="1" dirty="0">
                <a:solidFill>
                  <a:srgbClr val="033878"/>
                </a:solidFill>
              </a:rPr>
              <a:t>*</a:t>
            </a:r>
            <a:endParaRPr lang="lt-LT" sz="4000" b="1" dirty="0">
              <a:solidFill>
                <a:srgbClr val="033878"/>
              </a:solidFill>
            </a:endParaRPr>
          </a:p>
        </p:txBody>
      </p:sp>
      <p:graphicFrame>
        <p:nvGraphicFramePr>
          <p:cNvPr id="9" name="Chart 8">
            <a:extLst>
              <a:ext uri="{FF2B5EF4-FFF2-40B4-BE49-F238E27FC236}">
                <a16:creationId xmlns:a16="http://schemas.microsoft.com/office/drawing/2014/main" id="{F8BF0AD9-4729-A88B-CC1F-2669F836FF91}"/>
              </a:ext>
            </a:extLst>
          </p:cNvPr>
          <p:cNvGraphicFramePr/>
          <p:nvPr>
            <p:extLst>
              <p:ext uri="{D42A27DB-BD31-4B8C-83A1-F6EECF244321}">
                <p14:modId xmlns:p14="http://schemas.microsoft.com/office/powerpoint/2010/main" val="2715430514"/>
              </p:ext>
            </p:extLst>
          </p:nvPr>
        </p:nvGraphicFramePr>
        <p:xfrm>
          <a:off x="6734628" y="3285958"/>
          <a:ext cx="5326743" cy="356987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1ECB0E6-9284-4639-EA89-7D4E5CDF06CF}"/>
              </a:ext>
            </a:extLst>
          </p:cNvPr>
          <p:cNvSpPr txBox="1"/>
          <p:nvPr/>
        </p:nvSpPr>
        <p:spPr>
          <a:xfrm>
            <a:off x="6161644" y="2469325"/>
            <a:ext cx="5619141" cy="461665"/>
          </a:xfrm>
          <a:prstGeom prst="rect">
            <a:avLst/>
          </a:prstGeom>
          <a:noFill/>
        </p:spPr>
        <p:txBody>
          <a:bodyPr wrap="square" rtlCol="0">
            <a:spAutoFit/>
          </a:bodyPr>
          <a:lstStyle/>
          <a:p>
            <a:r>
              <a:rPr lang="en-US" sz="1200" dirty="0">
                <a:solidFill>
                  <a:srgbClr val="033878"/>
                </a:solidFill>
                <a:effectLst/>
                <a:latin typeface="Barlow" panose="00000500000000000000" pitchFamily="2" charset="0"/>
                <a:ea typeface="Yu Gothic" panose="020B0400000000000000" pitchFamily="34" charset="-128"/>
                <a:cs typeface="Arial" panose="020B0604020202020204" pitchFamily="34" charset="0"/>
              </a:rPr>
              <a:t>*</a:t>
            </a:r>
            <a:r>
              <a:rPr lang="lt-LT" sz="1200" dirty="0">
                <a:solidFill>
                  <a:srgbClr val="033878"/>
                </a:solidFill>
                <a:effectLst/>
                <a:latin typeface="Barlow" panose="00000500000000000000" pitchFamily="2" charset="0"/>
                <a:ea typeface="Yu Gothic" panose="020B0400000000000000" pitchFamily="34" charset="-128"/>
                <a:cs typeface="Arial" panose="020B0604020202020204" pitchFamily="34" charset="0"/>
              </a:rPr>
              <a:t>Mažiausiai 30 proc. šių pajėgumų atiteks energinį nepriteklių patiriantiems asmenims</a:t>
            </a:r>
            <a:endParaRPr lang="en-US" sz="1200" dirty="0">
              <a:solidFill>
                <a:srgbClr val="033878"/>
              </a:solidFill>
              <a:latin typeface="Barlow" panose="00000500000000000000" pitchFamily="2" charset="0"/>
            </a:endParaRPr>
          </a:p>
        </p:txBody>
      </p:sp>
      <p:sp>
        <p:nvSpPr>
          <p:cNvPr id="2" name="Rectangle 10">
            <a:extLst>
              <a:ext uri="{FF2B5EF4-FFF2-40B4-BE49-F238E27FC236}">
                <a16:creationId xmlns:a16="http://schemas.microsoft.com/office/drawing/2014/main" id="{FD7524BF-66D2-AACB-C239-139485D774A1}"/>
              </a:ext>
            </a:extLst>
          </p:cNvPr>
          <p:cNvSpPr/>
          <p:nvPr/>
        </p:nvSpPr>
        <p:spPr>
          <a:xfrm rot="5400000">
            <a:off x="5506316" y="-5504152"/>
            <a:ext cx="1179367" cy="12192000"/>
          </a:xfrm>
          <a:prstGeom prst="rect">
            <a:avLst/>
          </a:prstGeom>
          <a:solidFill>
            <a:srgbClr val="00387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lt-LT" sz="3200" dirty="0">
                <a:solidFill>
                  <a:schemeClr val="bg1"/>
                </a:solidFill>
                <a:latin typeface="Arial" panose="020B0604020202020204" pitchFamily="34" charset="0"/>
                <a:cs typeface="Arial" panose="020B0604020202020204" pitchFamily="34" charset="0"/>
              </a:rPr>
              <a:t>  Priemonės „</a:t>
            </a:r>
            <a:r>
              <a:rPr lang="en-US" sz="3200" dirty="0">
                <a:solidFill>
                  <a:schemeClr val="bg1"/>
                </a:solidFill>
                <a:latin typeface="Arial" panose="020B0604020202020204" pitchFamily="34" charset="0"/>
                <a:cs typeface="Arial" panose="020B0604020202020204" pitchFamily="34" charset="0"/>
              </a:rPr>
              <a:t>P</a:t>
            </a:r>
            <a:r>
              <a:rPr lang="lt-LT" sz="3200" dirty="0" err="1">
                <a:solidFill>
                  <a:schemeClr val="bg1"/>
                </a:solidFill>
                <a:latin typeface="Arial" panose="020B0604020202020204" pitchFamily="34" charset="0"/>
                <a:cs typeface="Arial" panose="020B0604020202020204" pitchFamily="34" charset="0"/>
              </a:rPr>
              <a:t>askolos</a:t>
            </a:r>
            <a:r>
              <a:rPr lang="lt-LT" sz="3200" dirty="0">
                <a:solidFill>
                  <a:schemeClr val="bg1"/>
                </a:solidFill>
                <a:latin typeface="Arial" panose="020B0604020202020204" pitchFamily="34" charset="0"/>
                <a:cs typeface="Arial" panose="020B0604020202020204" pitchFamily="34" charset="0"/>
              </a:rPr>
              <a:t> energetikos bendrijoms“ modelis</a:t>
            </a:r>
          </a:p>
        </p:txBody>
      </p:sp>
    </p:spTree>
    <p:extLst>
      <p:ext uri="{BB962C8B-B14F-4D97-AF65-F5344CB8AC3E}">
        <p14:creationId xmlns:p14="http://schemas.microsoft.com/office/powerpoint/2010/main" val="229945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FFF"/>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C3A2BBE0-DD38-8304-37DB-912BA82F537D}"/>
              </a:ext>
            </a:extLst>
          </p:cNvPr>
          <p:cNvSpPr txBox="1">
            <a:spLocks/>
          </p:cNvSpPr>
          <p:nvPr/>
        </p:nvSpPr>
        <p:spPr>
          <a:xfrm>
            <a:off x="428475" y="190305"/>
            <a:ext cx="10498668" cy="179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033878"/>
                </a:solidFill>
                <a:latin typeface="Raleway" panose="020B0503030101060003" pitchFamily="34" charset="77"/>
              </a:rPr>
              <a:t>Priemon</a:t>
            </a:r>
            <a:r>
              <a:rPr lang="lt-LT" sz="4000" b="1" dirty="0">
                <a:solidFill>
                  <a:srgbClr val="033878"/>
                </a:solidFill>
                <a:latin typeface="Raleway" panose="020B0503030101060003" pitchFamily="34" charset="77"/>
              </a:rPr>
              <a:t>ė</a:t>
            </a:r>
            <a:r>
              <a:rPr lang="en-US" sz="4000" b="1" dirty="0">
                <a:solidFill>
                  <a:srgbClr val="033878"/>
                </a:solidFill>
                <a:latin typeface="Raleway" panose="020B0503030101060003" pitchFamily="34" charset="77"/>
              </a:rPr>
              <a:t>s </a:t>
            </a:r>
            <a:r>
              <a:rPr lang="en-US" sz="4000" b="1" dirty="0" err="1">
                <a:solidFill>
                  <a:srgbClr val="033878"/>
                </a:solidFill>
                <a:latin typeface="Raleway" panose="020B0503030101060003" pitchFamily="34" charset="77"/>
              </a:rPr>
              <a:t>galutiniai</a:t>
            </a:r>
            <a:r>
              <a:rPr lang="en-US" sz="4000" b="1" dirty="0">
                <a:solidFill>
                  <a:srgbClr val="033878"/>
                </a:solidFill>
                <a:latin typeface="Raleway" panose="020B0503030101060003" pitchFamily="34" charset="77"/>
              </a:rPr>
              <a:t> </a:t>
            </a:r>
            <a:r>
              <a:rPr lang="en-US" sz="4000" b="1" dirty="0" err="1">
                <a:solidFill>
                  <a:srgbClr val="033878"/>
                </a:solidFill>
                <a:latin typeface="Raleway" panose="020B0503030101060003" pitchFamily="34" charset="77"/>
              </a:rPr>
              <a:t>gav</a:t>
            </a:r>
            <a:r>
              <a:rPr lang="lt-LT" sz="4000" b="1" dirty="0">
                <a:solidFill>
                  <a:srgbClr val="033878"/>
                </a:solidFill>
                <a:latin typeface="Raleway" panose="020B0503030101060003" pitchFamily="34" charset="77"/>
              </a:rPr>
              <a:t>ėjai: </a:t>
            </a:r>
          </a:p>
          <a:p>
            <a:endParaRPr lang="lt-LT" sz="4000" b="1" dirty="0">
              <a:solidFill>
                <a:srgbClr val="033878"/>
              </a:solidFill>
              <a:latin typeface="Raleway" panose="020B0503030101060003" pitchFamily="34" charset="77"/>
            </a:endParaRPr>
          </a:p>
          <a:p>
            <a:r>
              <a:rPr lang="lt-LT" sz="4000" b="1" dirty="0">
                <a:solidFill>
                  <a:srgbClr val="033878"/>
                </a:solidFill>
                <a:effectLst>
                  <a:outerShdw blurRad="38100" dist="38100" dir="2700000" algn="tl">
                    <a:srgbClr val="000000">
                      <a:alpha val="43137"/>
                    </a:srgbClr>
                  </a:outerShdw>
                </a:effectLst>
                <a:latin typeface="Raleway" panose="020B0503030101060003" pitchFamily="34" charset="77"/>
              </a:rPr>
              <a:t>asociacija</a:t>
            </a:r>
            <a:r>
              <a:rPr lang="lt-LT" sz="4000" b="1" dirty="0">
                <a:solidFill>
                  <a:srgbClr val="033878"/>
                </a:solidFill>
                <a:latin typeface="Raleway" panose="020B0503030101060003" pitchFamily="34" charset="77"/>
              </a:rPr>
              <a:t> arba </a:t>
            </a:r>
            <a:r>
              <a:rPr lang="lt-LT" sz="4000" b="1" dirty="0">
                <a:solidFill>
                  <a:srgbClr val="033878"/>
                </a:solidFill>
                <a:effectLst>
                  <a:outerShdw blurRad="38100" dist="38100" dir="2700000" algn="tl">
                    <a:srgbClr val="000000">
                      <a:alpha val="43137"/>
                    </a:srgbClr>
                  </a:outerShdw>
                </a:effectLst>
                <a:latin typeface="Raleway" panose="020B0503030101060003" pitchFamily="34" charset="77"/>
              </a:rPr>
              <a:t>viešoji įstaiga</a:t>
            </a:r>
            <a:endParaRPr lang="en-LT" sz="4000" b="1" dirty="0">
              <a:solidFill>
                <a:srgbClr val="033878"/>
              </a:solidFill>
              <a:effectLst>
                <a:outerShdw blurRad="38100" dist="38100" dir="2700000" algn="tl">
                  <a:srgbClr val="000000">
                    <a:alpha val="43137"/>
                  </a:srgbClr>
                </a:outerShdw>
              </a:effectLst>
              <a:latin typeface="Raleway" panose="020B0503030101060003" pitchFamily="34" charset="77"/>
            </a:endParaRPr>
          </a:p>
        </p:txBody>
      </p:sp>
      <p:sp>
        <p:nvSpPr>
          <p:cNvPr id="3" name="Rounded Rectangle 2">
            <a:extLst>
              <a:ext uri="{FF2B5EF4-FFF2-40B4-BE49-F238E27FC236}">
                <a16:creationId xmlns:a16="http://schemas.microsoft.com/office/drawing/2014/main" id="{AC47F996-6D0C-CB6F-5F85-4D1BC2529030}"/>
              </a:ext>
            </a:extLst>
          </p:cNvPr>
          <p:cNvSpPr/>
          <p:nvPr/>
        </p:nvSpPr>
        <p:spPr>
          <a:xfrm>
            <a:off x="711200" y="3177931"/>
            <a:ext cx="2888343" cy="3489763"/>
          </a:xfrm>
          <a:prstGeom prst="roundRect">
            <a:avLst/>
          </a:prstGeom>
          <a:solidFill>
            <a:srgbClr val="43B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Right Arrow 3">
            <a:extLst>
              <a:ext uri="{FF2B5EF4-FFF2-40B4-BE49-F238E27FC236}">
                <a16:creationId xmlns:a16="http://schemas.microsoft.com/office/drawing/2014/main" id="{BBD0DF1B-2631-1DF8-8966-EFDF0DB373E4}"/>
              </a:ext>
            </a:extLst>
          </p:cNvPr>
          <p:cNvSpPr/>
          <p:nvPr/>
        </p:nvSpPr>
        <p:spPr>
          <a:xfrm>
            <a:off x="1" y="2191454"/>
            <a:ext cx="7532913" cy="474452"/>
          </a:xfrm>
          <a:prstGeom prst="rightArrow">
            <a:avLst/>
          </a:prstGeom>
          <a:solidFill>
            <a:srgbClr val="00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Rounded Rectangle 4">
            <a:extLst>
              <a:ext uri="{FF2B5EF4-FFF2-40B4-BE49-F238E27FC236}">
                <a16:creationId xmlns:a16="http://schemas.microsoft.com/office/drawing/2014/main" id="{253D9569-D831-73E2-ACD1-907A9192BE9E}"/>
              </a:ext>
            </a:extLst>
          </p:cNvPr>
          <p:cNvSpPr/>
          <p:nvPr/>
        </p:nvSpPr>
        <p:spPr>
          <a:xfrm>
            <a:off x="4267199" y="3189538"/>
            <a:ext cx="2888343" cy="3410776"/>
          </a:xfrm>
          <a:prstGeom prst="roundRect">
            <a:avLst/>
          </a:prstGeom>
          <a:solidFill>
            <a:srgbClr val="43B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8" name="TextBox 17">
            <a:extLst>
              <a:ext uri="{FF2B5EF4-FFF2-40B4-BE49-F238E27FC236}">
                <a16:creationId xmlns:a16="http://schemas.microsoft.com/office/drawing/2014/main" id="{0F77DD8E-F040-3CAD-6034-590E75EAC6DB}"/>
              </a:ext>
            </a:extLst>
          </p:cNvPr>
          <p:cNvSpPr txBox="1"/>
          <p:nvPr/>
        </p:nvSpPr>
        <p:spPr>
          <a:xfrm>
            <a:off x="1167769" y="3214938"/>
            <a:ext cx="1820049" cy="307777"/>
          </a:xfrm>
          <a:prstGeom prst="rect">
            <a:avLst/>
          </a:prstGeom>
          <a:noFill/>
        </p:spPr>
        <p:txBody>
          <a:bodyPr wrap="square" rtlCol="0">
            <a:spAutoFit/>
          </a:bodyPr>
          <a:lstStyle/>
          <a:p>
            <a:pPr algn="ctr"/>
            <a:r>
              <a:rPr lang="lt-LT" sz="1400" b="1" i="0" u="none" strike="noStrike" dirty="0">
                <a:solidFill>
                  <a:schemeClr val="bg1"/>
                </a:solidFill>
                <a:effectLst/>
                <a:latin typeface="Raleway" panose="020B0503030101060003"/>
              </a:rPr>
              <a:t>AIEB</a:t>
            </a:r>
            <a:endParaRPr lang="en-LT" sz="1400" b="1" i="0" dirty="0">
              <a:solidFill>
                <a:schemeClr val="bg1"/>
              </a:solidFill>
              <a:latin typeface="Raleway" panose="020B0503030101060003"/>
            </a:endParaRPr>
          </a:p>
        </p:txBody>
      </p:sp>
      <p:sp>
        <p:nvSpPr>
          <p:cNvPr id="19" name="Text Placeholder 3">
            <a:extLst>
              <a:ext uri="{FF2B5EF4-FFF2-40B4-BE49-F238E27FC236}">
                <a16:creationId xmlns:a16="http://schemas.microsoft.com/office/drawing/2014/main" id="{8AE9E590-BF6B-C607-DBE9-A7EC2E3A1B10}"/>
              </a:ext>
            </a:extLst>
          </p:cNvPr>
          <p:cNvSpPr txBox="1">
            <a:spLocks/>
          </p:cNvSpPr>
          <p:nvPr/>
        </p:nvSpPr>
        <p:spPr>
          <a:xfrm>
            <a:off x="827314" y="3515306"/>
            <a:ext cx="2656114" cy="3073401"/>
          </a:xfrm>
          <a:prstGeom prst="rect">
            <a:avLst/>
          </a:prstGeom>
        </p:spPr>
        <p:txBody>
          <a:bodyPr/>
          <a:lstStyle>
            <a:lvl1pPr marL="0" indent="0" algn="ctr" defTabSz="914400" rtl="0" eaLnBrk="1" latinLnBrk="0" hangingPunct="1">
              <a:lnSpc>
                <a:spcPct val="150000"/>
              </a:lnSpc>
              <a:spcBef>
                <a:spcPts val="1000"/>
              </a:spcBef>
              <a:buFont typeface="Arial" panose="020B0604020202020204" pitchFamily="34" charset="0"/>
              <a:buNone/>
              <a:defRPr sz="110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lt-LT" b="1" i="0" u="none" strike="noStrike" baseline="0" dirty="0">
                <a:solidFill>
                  <a:srgbClr val="000000"/>
                </a:solidFill>
                <a:latin typeface="Arial" panose="020B0604020202020204" pitchFamily="34" charset="0"/>
              </a:rPr>
              <a:t>pelno nesiekiantiems JA</a:t>
            </a:r>
            <a:r>
              <a:rPr lang="lt-LT" b="0" i="0" u="none" strike="noStrike" baseline="0" dirty="0">
                <a:solidFill>
                  <a:srgbClr val="000000"/>
                </a:solidFill>
                <a:latin typeface="Arial" panose="020B0604020202020204" pitchFamily="34" charset="0"/>
              </a:rPr>
              <a:t>, įgijusiems arba siekiantiems įgyti </a:t>
            </a:r>
            <a:r>
              <a:rPr lang="lt-LT" b="1" i="0" u="none" strike="noStrike" baseline="0" dirty="0">
                <a:solidFill>
                  <a:srgbClr val="000000"/>
                </a:solidFill>
                <a:latin typeface="Arial" panose="020B0604020202020204" pitchFamily="34" charset="0"/>
              </a:rPr>
              <a:t>AIEB statusą</a:t>
            </a:r>
            <a:r>
              <a:rPr lang="lt-LT" b="0" i="0" u="none" strike="noStrike" baseline="0" dirty="0">
                <a:solidFill>
                  <a:srgbClr val="000000"/>
                </a:solidFill>
                <a:latin typeface="Arial" panose="020B0604020202020204" pitchFamily="34" charset="0"/>
              </a:rPr>
              <a:t>, ir kurių dalyviai (dalininkai) yra tik </a:t>
            </a:r>
            <a:r>
              <a:rPr lang="lt-LT" b="1" i="0" u="none" strike="noStrike" baseline="0" dirty="0">
                <a:solidFill>
                  <a:srgbClr val="000000"/>
                </a:solidFill>
                <a:latin typeface="Arial" panose="020B0604020202020204" pitchFamily="34" charset="0"/>
              </a:rPr>
              <a:t>savivaldybės ir (ar) savivaldybių įstaigos</a:t>
            </a:r>
            <a:r>
              <a:rPr lang="lt-LT" b="0" i="0" u="none" strike="noStrike" baseline="0" dirty="0">
                <a:solidFill>
                  <a:srgbClr val="000000"/>
                </a:solidFill>
                <a:latin typeface="Arial" panose="020B0604020202020204" pitchFamily="34" charset="0"/>
              </a:rPr>
              <a:t>, kai jų steigimo sutartyje ar įstatuose nurodyta, kad įrengtos ar įsigytos Elektrinės įrengtosios galios dalis bus neatlygintinai paskirstoma </a:t>
            </a:r>
            <a:r>
              <a:rPr lang="lt-LT" b="1" i="0" u="none" strike="noStrike" baseline="0" dirty="0">
                <a:solidFill>
                  <a:srgbClr val="000000"/>
                </a:solidFill>
                <a:latin typeface="Arial" panose="020B0604020202020204" pitchFamily="34" charset="0"/>
              </a:rPr>
              <a:t>savivaldybėje (-</a:t>
            </a:r>
            <a:r>
              <a:rPr lang="lt-LT" b="1" i="0" u="none" strike="noStrike" baseline="0" dirty="0" err="1">
                <a:solidFill>
                  <a:srgbClr val="000000"/>
                </a:solidFill>
                <a:latin typeface="Arial" panose="020B0604020202020204" pitchFamily="34" charset="0"/>
              </a:rPr>
              <a:t>se</a:t>
            </a:r>
            <a:r>
              <a:rPr lang="lt-LT" b="1" i="0" u="none" strike="noStrike" baseline="0" dirty="0">
                <a:solidFill>
                  <a:srgbClr val="000000"/>
                </a:solidFill>
                <a:latin typeface="Arial" panose="020B0604020202020204" pitchFamily="34" charset="0"/>
              </a:rPr>
              <a:t>) gyvenantiems Energetinį nepriteklių patiriantiems asmenims</a:t>
            </a:r>
            <a:endParaRPr lang="lt-LT" sz="1800" b="1"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GB" dirty="0"/>
              <a:t>.</a:t>
            </a:r>
          </a:p>
        </p:txBody>
      </p:sp>
      <p:sp>
        <p:nvSpPr>
          <p:cNvPr id="20" name="TextBox 19">
            <a:extLst>
              <a:ext uri="{FF2B5EF4-FFF2-40B4-BE49-F238E27FC236}">
                <a16:creationId xmlns:a16="http://schemas.microsoft.com/office/drawing/2014/main" id="{8F5062FD-DE9F-866B-5750-98D6AB5EA949}"/>
              </a:ext>
            </a:extLst>
          </p:cNvPr>
          <p:cNvSpPr txBox="1"/>
          <p:nvPr/>
        </p:nvSpPr>
        <p:spPr>
          <a:xfrm>
            <a:off x="4698580" y="3247595"/>
            <a:ext cx="1820049" cy="307777"/>
          </a:xfrm>
          <a:prstGeom prst="rect">
            <a:avLst/>
          </a:prstGeom>
          <a:noFill/>
        </p:spPr>
        <p:txBody>
          <a:bodyPr wrap="square" rtlCol="0">
            <a:spAutoFit/>
          </a:bodyPr>
          <a:lstStyle/>
          <a:p>
            <a:pPr algn="ctr"/>
            <a:r>
              <a:rPr lang="lt-LT" sz="1400" b="1" i="0" u="none" strike="noStrike" dirty="0">
                <a:solidFill>
                  <a:schemeClr val="bg1"/>
                </a:solidFill>
                <a:effectLst/>
                <a:latin typeface="Raleway" panose="020B0503030101060003"/>
              </a:rPr>
              <a:t>PEB</a:t>
            </a:r>
            <a:endParaRPr lang="en-LT" sz="1400" b="1" i="0" dirty="0">
              <a:solidFill>
                <a:schemeClr val="bg1"/>
              </a:solidFill>
              <a:latin typeface="Raleway" panose="020B0503030101060003"/>
            </a:endParaRPr>
          </a:p>
        </p:txBody>
      </p:sp>
      <p:sp>
        <p:nvSpPr>
          <p:cNvPr id="21" name="Text Placeholder 3">
            <a:extLst>
              <a:ext uri="{FF2B5EF4-FFF2-40B4-BE49-F238E27FC236}">
                <a16:creationId xmlns:a16="http://schemas.microsoft.com/office/drawing/2014/main" id="{543E6A3F-8CB1-46E0-ACF6-525AE2924415}"/>
              </a:ext>
            </a:extLst>
          </p:cNvPr>
          <p:cNvSpPr txBox="1">
            <a:spLocks/>
          </p:cNvSpPr>
          <p:nvPr/>
        </p:nvSpPr>
        <p:spPr>
          <a:xfrm>
            <a:off x="4194629" y="3515306"/>
            <a:ext cx="2960913" cy="2870980"/>
          </a:xfrm>
          <a:prstGeom prst="rect">
            <a:avLst/>
          </a:prstGeom>
        </p:spPr>
        <p:txBody>
          <a:bodyPr/>
          <a:lstStyle>
            <a:lvl1pPr marL="0" indent="0" algn="ctr" defTabSz="914400" rtl="0" eaLnBrk="1" latinLnBrk="0" hangingPunct="1">
              <a:lnSpc>
                <a:spcPct val="150000"/>
              </a:lnSpc>
              <a:spcBef>
                <a:spcPts val="1000"/>
              </a:spcBef>
              <a:buFont typeface="Arial" panose="020B0604020202020204" pitchFamily="34" charset="0"/>
              <a:buNone/>
              <a:defRPr sz="110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lt-LT" b="1" i="0" u="none" strike="noStrike" baseline="0" dirty="0">
                <a:solidFill>
                  <a:srgbClr val="000000"/>
                </a:solidFill>
                <a:latin typeface="Arial" panose="020B0604020202020204" pitchFamily="34" charset="0"/>
              </a:rPr>
              <a:t>pelno nesiekiantiems JA</a:t>
            </a:r>
            <a:r>
              <a:rPr lang="lt-LT" b="0" i="0" u="none" strike="noStrike" baseline="0" dirty="0">
                <a:solidFill>
                  <a:srgbClr val="000000"/>
                </a:solidFill>
                <a:latin typeface="Arial" panose="020B0604020202020204" pitchFamily="34" charset="0"/>
              </a:rPr>
              <a:t>, įgijusiems arba siekiantiems įgyti </a:t>
            </a:r>
            <a:r>
              <a:rPr lang="lt-LT" b="1" i="0" u="none" strike="noStrike" baseline="0" dirty="0">
                <a:solidFill>
                  <a:srgbClr val="000000"/>
                </a:solidFill>
                <a:latin typeface="Arial" panose="020B0604020202020204" pitchFamily="34" charset="0"/>
              </a:rPr>
              <a:t>PEB statusą</a:t>
            </a:r>
            <a:r>
              <a:rPr lang="lt-LT" b="0" i="0" u="none" strike="noStrike" baseline="0" dirty="0">
                <a:solidFill>
                  <a:srgbClr val="000000"/>
                </a:solidFill>
                <a:latin typeface="Arial" panose="020B0604020202020204" pitchFamily="34" charset="0"/>
              </a:rPr>
              <a:t>, ir kurių dalyviai (dalininkai) yra tik </a:t>
            </a:r>
            <a:r>
              <a:rPr lang="lt-LT" b="1" i="0" u="none" strike="noStrike" baseline="0" dirty="0">
                <a:solidFill>
                  <a:srgbClr val="000000"/>
                </a:solidFill>
                <a:latin typeface="Arial" panose="020B0604020202020204" pitchFamily="34" charset="0"/>
              </a:rPr>
              <a:t>savivaldybės ir (ar) savivaldybių įstaigos, ir (ar) savivaldybių įmonės</a:t>
            </a:r>
            <a:r>
              <a:rPr lang="lt-LT" b="0" i="0" u="none" strike="noStrike" baseline="0" dirty="0">
                <a:solidFill>
                  <a:srgbClr val="000000"/>
                </a:solidFill>
                <a:latin typeface="Arial" panose="020B0604020202020204" pitchFamily="34" charset="0"/>
              </a:rPr>
              <a:t>, kai jų steigimo sutartyje ar įstatuose nurodyta, kad įrengtos ar įsigytos Elektrinės įrengtosios galios dalis bus neatlygintinai paskirstoma </a:t>
            </a:r>
            <a:r>
              <a:rPr lang="lt-LT" b="1" i="0" u="none" strike="noStrike" baseline="0" dirty="0">
                <a:solidFill>
                  <a:srgbClr val="000000"/>
                </a:solidFill>
                <a:latin typeface="Arial" panose="020B0604020202020204" pitchFamily="34" charset="0"/>
              </a:rPr>
              <a:t>savivaldybėje (-</a:t>
            </a:r>
            <a:r>
              <a:rPr lang="lt-LT" b="1" i="0" u="none" strike="noStrike" baseline="0" dirty="0" err="1">
                <a:solidFill>
                  <a:srgbClr val="000000"/>
                </a:solidFill>
                <a:latin typeface="Arial" panose="020B0604020202020204" pitchFamily="34" charset="0"/>
              </a:rPr>
              <a:t>se</a:t>
            </a:r>
            <a:r>
              <a:rPr lang="lt-LT" b="1" i="0" u="none" strike="noStrike" baseline="0" dirty="0">
                <a:solidFill>
                  <a:srgbClr val="000000"/>
                </a:solidFill>
                <a:latin typeface="Arial" panose="020B0604020202020204" pitchFamily="34" charset="0"/>
              </a:rPr>
              <a:t>) gyvenantiems Energetinį nepriteklių patiriantiems asmenims</a:t>
            </a:r>
            <a:r>
              <a:rPr lang="lt-LT"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p:txBody>
      </p:sp>
      <p:pic>
        <p:nvPicPr>
          <p:cNvPr id="2" name="Picture 1" descr="A white circle with black background&#10;&#10;Description automatically generated">
            <a:extLst>
              <a:ext uri="{FF2B5EF4-FFF2-40B4-BE49-F238E27FC236}">
                <a16:creationId xmlns:a16="http://schemas.microsoft.com/office/drawing/2014/main" id="{2FEA428D-F01E-44C8-A945-BF0D30908A31}"/>
              </a:ext>
            </a:extLst>
          </p:cNvPr>
          <p:cNvPicPr>
            <a:picLocks noChangeAspect="1"/>
          </p:cNvPicPr>
          <p:nvPr/>
        </p:nvPicPr>
        <p:blipFill>
          <a:blip r:embed="rId2"/>
          <a:stretch>
            <a:fillRect/>
          </a:stretch>
        </p:blipFill>
        <p:spPr>
          <a:xfrm>
            <a:off x="5191801" y="1980403"/>
            <a:ext cx="972015" cy="896506"/>
          </a:xfrm>
          <a:prstGeom prst="rect">
            <a:avLst/>
          </a:prstGeom>
        </p:spPr>
      </p:pic>
      <p:pic>
        <p:nvPicPr>
          <p:cNvPr id="7" name="Picture 6" descr="A white circle with black background&#10;&#10;Description automatically generated">
            <a:extLst>
              <a:ext uri="{FF2B5EF4-FFF2-40B4-BE49-F238E27FC236}">
                <a16:creationId xmlns:a16="http://schemas.microsoft.com/office/drawing/2014/main" id="{A9899266-C9CA-3BCA-6018-48BBE2791EE9}"/>
              </a:ext>
            </a:extLst>
          </p:cNvPr>
          <p:cNvPicPr>
            <a:picLocks noChangeAspect="1"/>
          </p:cNvPicPr>
          <p:nvPr/>
        </p:nvPicPr>
        <p:blipFill>
          <a:blip r:embed="rId2"/>
          <a:stretch>
            <a:fillRect/>
          </a:stretch>
        </p:blipFill>
        <p:spPr>
          <a:xfrm>
            <a:off x="1578368" y="1980403"/>
            <a:ext cx="972015" cy="896506"/>
          </a:xfrm>
          <a:prstGeom prst="rect">
            <a:avLst/>
          </a:prstGeom>
        </p:spPr>
      </p:pic>
      <p:pic>
        <p:nvPicPr>
          <p:cNvPr id="13" name="Picture 12" descr="A green and blue circle and circle with a person in the center&#10;&#10;Description automatically generated">
            <a:extLst>
              <a:ext uri="{FF2B5EF4-FFF2-40B4-BE49-F238E27FC236}">
                <a16:creationId xmlns:a16="http://schemas.microsoft.com/office/drawing/2014/main" id="{89BFE3D9-F994-3FC6-7CD2-E36EF29CB61D}"/>
              </a:ext>
            </a:extLst>
          </p:cNvPr>
          <p:cNvPicPr>
            <a:picLocks noChangeAspect="1"/>
          </p:cNvPicPr>
          <p:nvPr/>
        </p:nvPicPr>
        <p:blipFill>
          <a:blip r:embed="rId3"/>
          <a:stretch>
            <a:fillRect/>
          </a:stretch>
        </p:blipFill>
        <p:spPr>
          <a:xfrm>
            <a:off x="1839300" y="2202787"/>
            <a:ext cx="463119" cy="463119"/>
          </a:xfrm>
          <a:prstGeom prst="rect">
            <a:avLst/>
          </a:prstGeom>
        </p:spPr>
      </p:pic>
      <p:pic>
        <p:nvPicPr>
          <p:cNvPr id="15" name="Picture 14" descr="A green and blue circle and circle with a person in the center&#10;&#10;Description automatically generated">
            <a:extLst>
              <a:ext uri="{FF2B5EF4-FFF2-40B4-BE49-F238E27FC236}">
                <a16:creationId xmlns:a16="http://schemas.microsoft.com/office/drawing/2014/main" id="{403FFB00-FC11-9BD3-948D-13AEFBF4D301}"/>
              </a:ext>
            </a:extLst>
          </p:cNvPr>
          <p:cNvPicPr>
            <a:picLocks noChangeAspect="1"/>
          </p:cNvPicPr>
          <p:nvPr/>
        </p:nvPicPr>
        <p:blipFill>
          <a:blip r:embed="rId3"/>
          <a:stretch>
            <a:fillRect/>
          </a:stretch>
        </p:blipFill>
        <p:spPr>
          <a:xfrm>
            <a:off x="5446248" y="2202787"/>
            <a:ext cx="463119" cy="463119"/>
          </a:xfrm>
          <a:prstGeom prst="rect">
            <a:avLst/>
          </a:prstGeom>
        </p:spPr>
      </p:pic>
      <p:sp>
        <p:nvSpPr>
          <p:cNvPr id="8" name="Sun 7">
            <a:extLst>
              <a:ext uri="{FF2B5EF4-FFF2-40B4-BE49-F238E27FC236}">
                <a16:creationId xmlns:a16="http://schemas.microsoft.com/office/drawing/2014/main" id="{2BEBA0C6-1F3E-FD8F-9D12-D7073E37CF83}"/>
              </a:ext>
            </a:extLst>
          </p:cNvPr>
          <p:cNvSpPr/>
          <p:nvPr/>
        </p:nvSpPr>
        <p:spPr>
          <a:xfrm>
            <a:off x="7750627" y="537029"/>
            <a:ext cx="4012897" cy="3814688"/>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1800" b="0" i="0" u="none" strike="noStrike" baseline="0" dirty="0">
              <a:solidFill>
                <a:srgbClr val="000000"/>
              </a:solidFill>
            </a:endParaRPr>
          </a:p>
          <a:p>
            <a:pPr algn="ctr"/>
            <a:endParaRPr lang="lt-LT" sz="1800" b="0" i="0" u="none" strike="noStrike" baseline="0" dirty="0">
              <a:solidFill>
                <a:srgbClr val="000000"/>
              </a:solidFill>
            </a:endParaRPr>
          </a:p>
          <a:p>
            <a:pPr algn="ctr"/>
            <a:r>
              <a:rPr lang="en-US" sz="1800" b="1" i="0" u="none" strike="noStrike" baseline="0" dirty="0" err="1">
                <a:solidFill>
                  <a:srgbClr val="000000"/>
                </a:solidFill>
              </a:rPr>
              <a:t>Energetikos</a:t>
            </a:r>
            <a:r>
              <a:rPr lang="en-US" sz="1800" b="1" i="0" u="none" strike="noStrike" baseline="0" dirty="0">
                <a:solidFill>
                  <a:srgbClr val="000000"/>
                </a:solidFill>
              </a:rPr>
              <a:t> </a:t>
            </a:r>
            <a:r>
              <a:rPr lang="en-US" sz="1800" b="1" i="0" u="none" strike="noStrike" baseline="0" dirty="0" err="1">
                <a:solidFill>
                  <a:srgbClr val="000000"/>
                </a:solidFill>
              </a:rPr>
              <a:t>bendrijos</a:t>
            </a:r>
            <a:r>
              <a:rPr lang="en-US" sz="1800" b="1" i="0" u="none" strike="noStrike" baseline="0" dirty="0">
                <a:solidFill>
                  <a:srgbClr val="000000"/>
                </a:solidFill>
              </a:rPr>
              <a:t> status</a:t>
            </a:r>
            <a:r>
              <a:rPr lang="lt-LT" sz="1800" b="1" i="0" u="none" strike="noStrike" baseline="0" dirty="0">
                <a:solidFill>
                  <a:srgbClr val="000000"/>
                </a:solidFill>
              </a:rPr>
              <a:t>ą</a:t>
            </a:r>
            <a:r>
              <a:rPr lang="en-US" sz="1800" b="1" i="0" u="none" strike="noStrike" baseline="0" dirty="0">
                <a:solidFill>
                  <a:srgbClr val="000000"/>
                </a:solidFill>
              </a:rPr>
              <a:t>, </a:t>
            </a:r>
            <a:r>
              <a:rPr lang="lt-LT" sz="1800" b="1" i="0" u="none" strike="noStrike" baseline="0" dirty="0">
                <a:solidFill>
                  <a:srgbClr val="000000"/>
                </a:solidFill>
              </a:rPr>
              <a:t>s</a:t>
            </a:r>
            <a:r>
              <a:rPr lang="en-US" sz="1800" b="1" i="0" u="none" strike="noStrike" baseline="0" dirty="0" err="1">
                <a:solidFill>
                  <a:srgbClr val="000000"/>
                </a:solidFill>
              </a:rPr>
              <a:t>uteikia</a:t>
            </a:r>
            <a:r>
              <a:rPr lang="en-US" sz="1800" b="1" i="0" u="none" strike="noStrike" baseline="0" dirty="0">
                <a:solidFill>
                  <a:srgbClr val="000000"/>
                </a:solidFill>
              </a:rPr>
              <a:t> VERT </a:t>
            </a:r>
          </a:p>
          <a:p>
            <a:endParaRPr lang="en-US" sz="1800" b="0" i="0" u="none" strike="noStrike" baseline="0" dirty="0">
              <a:solidFill>
                <a:srgbClr val="000000"/>
              </a:solidFill>
            </a:endParaRPr>
          </a:p>
          <a:p>
            <a:pPr algn="ctr"/>
            <a:endParaRPr lang="en-US" dirty="0"/>
          </a:p>
        </p:txBody>
      </p:sp>
    </p:spTree>
    <p:extLst>
      <p:ext uri="{BB962C8B-B14F-4D97-AF65-F5344CB8AC3E}">
        <p14:creationId xmlns:p14="http://schemas.microsoft.com/office/powerpoint/2010/main" val="329272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CD049021-7C68-457F-B280-CE43F6597811}"/>
              </a:ext>
            </a:extLst>
          </p:cNvPr>
          <p:cNvSpPr/>
          <p:nvPr/>
        </p:nvSpPr>
        <p:spPr>
          <a:xfrm>
            <a:off x="10929013" y="6498387"/>
            <a:ext cx="959396" cy="250955"/>
          </a:xfrm>
          <a:custGeom>
            <a:avLst/>
            <a:gdLst>
              <a:gd name="connsiteX0" fmla="*/ 461019 w 4925874"/>
              <a:gd name="connsiteY0" fmla="*/ 58457 h 1288493"/>
              <a:gd name="connsiteX1" fmla="*/ 33697 w 4925874"/>
              <a:gd name="connsiteY1" fmla="*/ 885256 h 1288493"/>
              <a:gd name="connsiteX2" fmla="*/ 452519 w 4925874"/>
              <a:gd name="connsiteY2" fmla="*/ 1260701 h 1288493"/>
              <a:gd name="connsiteX3" fmla="*/ 475673 w 4925874"/>
              <a:gd name="connsiteY3" fmla="*/ 1242823 h 1288493"/>
              <a:gd name="connsiteX4" fmla="*/ 475673 w 4925874"/>
              <a:gd name="connsiteY4" fmla="*/ 1009232 h 1288493"/>
              <a:gd name="connsiteX5" fmla="*/ 458674 w 4925874"/>
              <a:gd name="connsiteY5" fmla="*/ 985785 h 1288493"/>
              <a:gd name="connsiteX6" fmla="*/ 203102 w 4925874"/>
              <a:gd name="connsiteY6" fmla="*/ 746626 h 1288493"/>
              <a:gd name="connsiteX7" fmla="*/ 464536 w 4925874"/>
              <a:gd name="connsiteY7" fmla="*/ 197674 h 1288493"/>
              <a:gd name="connsiteX8" fmla="*/ 475380 w 4925874"/>
              <a:gd name="connsiteY8" fmla="*/ 179502 h 1288493"/>
              <a:gd name="connsiteX9" fmla="*/ 475380 w 4925874"/>
              <a:gd name="connsiteY9" fmla="*/ 68422 h 1288493"/>
              <a:gd name="connsiteX10" fmla="*/ 461019 w 4925874"/>
              <a:gd name="connsiteY10" fmla="*/ 58457 h 1288493"/>
              <a:gd name="connsiteX11" fmla="*/ 1038693 w 4925874"/>
              <a:gd name="connsiteY11" fmla="*/ 55819 h 1288493"/>
              <a:gd name="connsiteX12" fmla="*/ 1024039 w 4925874"/>
              <a:gd name="connsiteY12" fmla="*/ 65491 h 1288493"/>
              <a:gd name="connsiteX13" fmla="*/ 1024039 w 4925874"/>
              <a:gd name="connsiteY13" fmla="*/ 166020 h 1288493"/>
              <a:gd name="connsiteX14" fmla="*/ 1035470 w 4925874"/>
              <a:gd name="connsiteY14" fmla="*/ 185657 h 1288493"/>
              <a:gd name="connsiteX15" fmla="*/ 1206632 w 4925874"/>
              <a:gd name="connsiteY15" fmla="*/ 386129 h 1288493"/>
              <a:gd name="connsiteX16" fmla="*/ 902994 w 4925874"/>
              <a:gd name="connsiteY16" fmla="*/ 956477 h 1288493"/>
              <a:gd name="connsiteX17" fmla="*/ 885995 w 4925874"/>
              <a:gd name="connsiteY17" fmla="*/ 945339 h 1288493"/>
              <a:gd name="connsiteX18" fmla="*/ 885995 w 4925874"/>
              <a:gd name="connsiteY18" fmla="*/ 278566 h 1288493"/>
              <a:gd name="connsiteX19" fmla="*/ 871048 w 4925874"/>
              <a:gd name="connsiteY19" fmla="*/ 260687 h 1288493"/>
              <a:gd name="connsiteX20" fmla="*/ 627199 w 4925874"/>
              <a:gd name="connsiteY20" fmla="*/ 269187 h 1288493"/>
              <a:gd name="connsiteX21" fmla="*/ 613131 w 4925874"/>
              <a:gd name="connsiteY21" fmla="*/ 287065 h 1288493"/>
              <a:gd name="connsiteX22" fmla="*/ 613131 w 4925874"/>
              <a:gd name="connsiteY22" fmla="*/ 1268028 h 1288493"/>
              <a:gd name="connsiteX23" fmla="*/ 632475 w 4925874"/>
              <a:gd name="connsiteY23" fmla="*/ 1288252 h 1288493"/>
              <a:gd name="connsiteX24" fmla="*/ 918821 w 4925874"/>
              <a:gd name="connsiteY24" fmla="*/ 1241651 h 1288493"/>
              <a:gd name="connsiteX25" fmla="*/ 1376037 w 4925874"/>
              <a:gd name="connsiteY25" fmla="*/ 402835 h 1288493"/>
              <a:gd name="connsiteX26" fmla="*/ 1038693 w 4925874"/>
              <a:gd name="connsiteY26" fmla="*/ 55819 h 1288493"/>
              <a:gd name="connsiteX27" fmla="*/ 1807754 w 4925874"/>
              <a:gd name="connsiteY27" fmla="*/ 330149 h 1288493"/>
              <a:gd name="connsiteX28" fmla="*/ 1700191 w 4925874"/>
              <a:gd name="connsiteY28" fmla="*/ 330149 h 1288493"/>
              <a:gd name="connsiteX29" fmla="*/ 1683192 w 4925874"/>
              <a:gd name="connsiteY29" fmla="*/ 347148 h 1288493"/>
              <a:gd name="connsiteX30" fmla="*/ 1683192 w 4925874"/>
              <a:gd name="connsiteY30" fmla="*/ 941236 h 1288493"/>
              <a:gd name="connsiteX31" fmla="*/ 1700191 w 4925874"/>
              <a:gd name="connsiteY31" fmla="*/ 958235 h 1288493"/>
              <a:gd name="connsiteX32" fmla="*/ 1807754 w 4925874"/>
              <a:gd name="connsiteY32" fmla="*/ 958235 h 1288493"/>
              <a:gd name="connsiteX33" fmla="*/ 1824753 w 4925874"/>
              <a:gd name="connsiteY33" fmla="*/ 941236 h 1288493"/>
              <a:gd name="connsiteX34" fmla="*/ 1824753 w 4925874"/>
              <a:gd name="connsiteY34" fmla="*/ 347148 h 1288493"/>
              <a:gd name="connsiteX35" fmla="*/ 1807754 w 4925874"/>
              <a:gd name="connsiteY35" fmla="*/ 330149 h 1288493"/>
              <a:gd name="connsiteX36" fmla="*/ 628078 w 4925874"/>
              <a:gd name="connsiteY36" fmla="*/ 134953 h 1288493"/>
              <a:gd name="connsiteX37" fmla="*/ 872513 w 4925874"/>
              <a:gd name="connsiteY37" fmla="*/ 126747 h 1288493"/>
              <a:gd name="connsiteX38" fmla="*/ 886288 w 4925874"/>
              <a:gd name="connsiteY38" fmla="*/ 115316 h 1288493"/>
              <a:gd name="connsiteX39" fmla="*/ 886288 w 4925874"/>
              <a:gd name="connsiteY39" fmla="*/ 21235 h 1288493"/>
              <a:gd name="connsiteX40" fmla="*/ 876323 w 4925874"/>
              <a:gd name="connsiteY40" fmla="*/ 9512 h 1288493"/>
              <a:gd name="connsiteX41" fmla="*/ 623096 w 4925874"/>
              <a:gd name="connsiteY41" fmla="*/ 11856 h 1288493"/>
              <a:gd name="connsiteX42" fmla="*/ 613424 w 4925874"/>
              <a:gd name="connsiteY42" fmla="*/ 23580 h 1288493"/>
              <a:gd name="connsiteX43" fmla="*/ 613424 w 4925874"/>
              <a:gd name="connsiteY43" fmla="*/ 123523 h 1288493"/>
              <a:gd name="connsiteX44" fmla="*/ 628078 w 4925874"/>
              <a:gd name="connsiteY44" fmla="*/ 134953 h 1288493"/>
              <a:gd name="connsiteX45" fmla="*/ 3636911 w 4925874"/>
              <a:gd name="connsiteY45" fmla="*/ 330149 h 1288493"/>
              <a:gd name="connsiteX46" fmla="*/ 3265277 w 4925874"/>
              <a:gd name="connsiteY46" fmla="*/ 330149 h 1288493"/>
              <a:gd name="connsiteX47" fmla="*/ 3248278 w 4925874"/>
              <a:gd name="connsiteY47" fmla="*/ 347148 h 1288493"/>
              <a:gd name="connsiteX48" fmla="*/ 3248278 w 4925874"/>
              <a:gd name="connsiteY48" fmla="*/ 941236 h 1288493"/>
              <a:gd name="connsiteX49" fmla="*/ 3265277 w 4925874"/>
              <a:gd name="connsiteY49" fmla="*/ 958235 h 1288493"/>
              <a:gd name="connsiteX50" fmla="*/ 3636911 w 4925874"/>
              <a:gd name="connsiteY50" fmla="*/ 958235 h 1288493"/>
              <a:gd name="connsiteX51" fmla="*/ 3653911 w 4925874"/>
              <a:gd name="connsiteY51" fmla="*/ 941236 h 1288493"/>
              <a:gd name="connsiteX52" fmla="*/ 3653911 w 4925874"/>
              <a:gd name="connsiteY52" fmla="*/ 843345 h 1288493"/>
              <a:gd name="connsiteX53" fmla="*/ 3636911 w 4925874"/>
              <a:gd name="connsiteY53" fmla="*/ 826346 h 1288493"/>
              <a:gd name="connsiteX54" fmla="*/ 3388374 w 4925874"/>
              <a:gd name="connsiteY54" fmla="*/ 826346 h 1288493"/>
              <a:gd name="connsiteX55" fmla="*/ 3388374 w 4925874"/>
              <a:gd name="connsiteY55" fmla="*/ 705301 h 1288493"/>
              <a:gd name="connsiteX56" fmla="*/ 3592948 w 4925874"/>
              <a:gd name="connsiteY56" fmla="*/ 705301 h 1288493"/>
              <a:gd name="connsiteX57" fmla="*/ 3609948 w 4925874"/>
              <a:gd name="connsiteY57" fmla="*/ 688302 h 1288493"/>
              <a:gd name="connsiteX58" fmla="*/ 3609948 w 4925874"/>
              <a:gd name="connsiteY58" fmla="*/ 590411 h 1288493"/>
              <a:gd name="connsiteX59" fmla="*/ 3592948 w 4925874"/>
              <a:gd name="connsiteY59" fmla="*/ 573412 h 1288493"/>
              <a:gd name="connsiteX60" fmla="*/ 3388374 w 4925874"/>
              <a:gd name="connsiteY60" fmla="*/ 573412 h 1288493"/>
              <a:gd name="connsiteX61" fmla="*/ 3388374 w 4925874"/>
              <a:gd name="connsiteY61" fmla="*/ 462038 h 1288493"/>
              <a:gd name="connsiteX62" fmla="*/ 3636911 w 4925874"/>
              <a:gd name="connsiteY62" fmla="*/ 462038 h 1288493"/>
              <a:gd name="connsiteX63" fmla="*/ 3653911 w 4925874"/>
              <a:gd name="connsiteY63" fmla="*/ 445039 h 1288493"/>
              <a:gd name="connsiteX64" fmla="*/ 3653911 w 4925874"/>
              <a:gd name="connsiteY64" fmla="*/ 347148 h 1288493"/>
              <a:gd name="connsiteX65" fmla="*/ 3636911 w 4925874"/>
              <a:gd name="connsiteY65" fmla="*/ 330149 h 1288493"/>
              <a:gd name="connsiteX66" fmla="*/ 4256205 w 4925874"/>
              <a:gd name="connsiteY66" fmla="*/ 635253 h 1288493"/>
              <a:gd name="connsiteX67" fmla="*/ 4075956 w 4925874"/>
              <a:gd name="connsiteY67" fmla="*/ 635253 h 1288493"/>
              <a:gd name="connsiteX68" fmla="*/ 4058957 w 4925874"/>
              <a:gd name="connsiteY68" fmla="*/ 652252 h 1288493"/>
              <a:gd name="connsiteX69" fmla="*/ 4058957 w 4925874"/>
              <a:gd name="connsiteY69" fmla="*/ 741058 h 1288493"/>
              <a:gd name="connsiteX70" fmla="*/ 4075956 w 4925874"/>
              <a:gd name="connsiteY70" fmla="*/ 757177 h 1288493"/>
              <a:gd name="connsiteX71" fmla="*/ 4132522 w 4925874"/>
              <a:gd name="connsiteY71" fmla="*/ 757177 h 1288493"/>
              <a:gd name="connsiteX72" fmla="*/ 4132522 w 4925874"/>
              <a:gd name="connsiteY72" fmla="*/ 809347 h 1288493"/>
              <a:gd name="connsiteX73" fmla="*/ 4052509 w 4925874"/>
              <a:gd name="connsiteY73" fmla="*/ 823708 h 1288493"/>
              <a:gd name="connsiteX74" fmla="*/ 3874899 w 4925874"/>
              <a:gd name="connsiteY74" fmla="*/ 645218 h 1288493"/>
              <a:gd name="connsiteX75" fmla="*/ 4051630 w 4925874"/>
              <a:gd name="connsiteY75" fmla="*/ 463797 h 1288493"/>
              <a:gd name="connsiteX76" fmla="*/ 4169158 w 4925874"/>
              <a:gd name="connsiteY76" fmla="*/ 506881 h 1288493"/>
              <a:gd name="connsiteX77" fmla="*/ 4193484 w 4925874"/>
              <a:gd name="connsiteY77" fmla="*/ 506002 h 1288493"/>
              <a:gd name="connsiteX78" fmla="*/ 4264411 w 4925874"/>
              <a:gd name="connsiteY78" fmla="*/ 430678 h 1288493"/>
              <a:gd name="connsiteX79" fmla="*/ 4262653 w 4925874"/>
              <a:gd name="connsiteY79" fmla="*/ 406352 h 1288493"/>
              <a:gd name="connsiteX80" fmla="*/ 4043717 w 4925874"/>
              <a:gd name="connsiteY80" fmla="*/ 321943 h 1288493"/>
              <a:gd name="connsiteX81" fmla="*/ 3721614 w 4925874"/>
              <a:gd name="connsiteY81" fmla="*/ 644925 h 1288493"/>
              <a:gd name="connsiteX82" fmla="*/ 4043717 w 4925874"/>
              <a:gd name="connsiteY82" fmla="*/ 966149 h 1288493"/>
              <a:gd name="connsiteX83" fmla="*/ 4266170 w 4925874"/>
              <a:gd name="connsiteY83" fmla="*/ 907824 h 1288493"/>
              <a:gd name="connsiteX84" fmla="*/ 4273204 w 4925874"/>
              <a:gd name="connsiteY84" fmla="*/ 893463 h 1288493"/>
              <a:gd name="connsiteX85" fmla="*/ 4272325 w 4925874"/>
              <a:gd name="connsiteY85" fmla="*/ 651959 h 1288493"/>
              <a:gd name="connsiteX86" fmla="*/ 4256205 w 4925874"/>
              <a:gd name="connsiteY86" fmla="*/ 635253 h 1288493"/>
              <a:gd name="connsiteX87" fmla="*/ 4924151 w 4925874"/>
              <a:gd name="connsiteY87" fmla="*/ 934788 h 1288493"/>
              <a:gd name="connsiteX88" fmla="*/ 4643373 w 4925874"/>
              <a:gd name="connsiteY88" fmla="*/ 330735 h 1288493"/>
              <a:gd name="connsiteX89" fmla="*/ 4628133 w 4925874"/>
              <a:gd name="connsiteY89" fmla="*/ 320770 h 1288493"/>
              <a:gd name="connsiteX90" fmla="*/ 4619047 w 4925874"/>
              <a:gd name="connsiteY90" fmla="*/ 320770 h 1288493"/>
              <a:gd name="connsiteX91" fmla="*/ 4603806 w 4925874"/>
              <a:gd name="connsiteY91" fmla="*/ 330735 h 1288493"/>
              <a:gd name="connsiteX92" fmla="*/ 4323029 w 4925874"/>
              <a:gd name="connsiteY92" fmla="*/ 934788 h 1288493"/>
              <a:gd name="connsiteX93" fmla="*/ 4338270 w 4925874"/>
              <a:gd name="connsiteY93" fmla="*/ 958235 h 1288493"/>
              <a:gd name="connsiteX94" fmla="*/ 4437040 w 4925874"/>
              <a:gd name="connsiteY94" fmla="*/ 958235 h 1288493"/>
              <a:gd name="connsiteX95" fmla="*/ 4469280 w 4925874"/>
              <a:gd name="connsiteY95" fmla="*/ 936840 h 1288493"/>
              <a:gd name="connsiteX96" fmla="*/ 4501519 w 4925874"/>
              <a:gd name="connsiteY96" fmla="*/ 865033 h 1288493"/>
              <a:gd name="connsiteX97" fmla="*/ 4745661 w 4925874"/>
              <a:gd name="connsiteY97" fmla="*/ 865033 h 1288493"/>
              <a:gd name="connsiteX98" fmla="*/ 4777900 w 4925874"/>
              <a:gd name="connsiteY98" fmla="*/ 935961 h 1288493"/>
              <a:gd name="connsiteX99" fmla="*/ 4809260 w 4925874"/>
              <a:gd name="connsiteY99" fmla="*/ 958528 h 1288493"/>
              <a:gd name="connsiteX100" fmla="*/ 4908910 w 4925874"/>
              <a:gd name="connsiteY100" fmla="*/ 958528 h 1288493"/>
              <a:gd name="connsiteX101" fmla="*/ 4924151 w 4925874"/>
              <a:gd name="connsiteY101" fmla="*/ 934788 h 1288493"/>
              <a:gd name="connsiteX102" fmla="*/ 4555154 w 4925874"/>
              <a:gd name="connsiteY102" fmla="*/ 742816 h 1288493"/>
              <a:gd name="connsiteX103" fmla="*/ 4622564 w 4925874"/>
              <a:gd name="connsiteY103" fmla="*/ 594807 h 1288493"/>
              <a:gd name="connsiteX104" fmla="*/ 4623443 w 4925874"/>
              <a:gd name="connsiteY104" fmla="*/ 594807 h 1288493"/>
              <a:gd name="connsiteX105" fmla="*/ 4691733 w 4925874"/>
              <a:gd name="connsiteY105" fmla="*/ 742816 h 1288493"/>
              <a:gd name="connsiteX106" fmla="*/ 4555154 w 4925874"/>
              <a:gd name="connsiteY106" fmla="*/ 742816 h 1288493"/>
              <a:gd name="connsiteX107" fmla="*/ 3162990 w 4925874"/>
              <a:gd name="connsiteY107" fmla="*/ 330149 h 1288493"/>
              <a:gd name="connsiteX108" fmla="*/ 3043703 w 4925874"/>
              <a:gd name="connsiteY108" fmla="*/ 330149 h 1288493"/>
              <a:gd name="connsiteX109" fmla="*/ 3028463 w 4925874"/>
              <a:gd name="connsiteY109" fmla="*/ 340114 h 1288493"/>
              <a:gd name="connsiteX110" fmla="*/ 2880453 w 4925874"/>
              <a:gd name="connsiteY110" fmla="*/ 667786 h 1288493"/>
              <a:gd name="connsiteX111" fmla="*/ 2875178 w 4925874"/>
              <a:gd name="connsiteY111" fmla="*/ 667786 h 1288493"/>
              <a:gd name="connsiteX112" fmla="*/ 2727169 w 4925874"/>
              <a:gd name="connsiteY112" fmla="*/ 340114 h 1288493"/>
              <a:gd name="connsiteX113" fmla="*/ 2711928 w 4925874"/>
              <a:gd name="connsiteY113" fmla="*/ 330149 h 1288493"/>
              <a:gd name="connsiteX114" fmla="*/ 2592642 w 4925874"/>
              <a:gd name="connsiteY114" fmla="*/ 330149 h 1288493"/>
              <a:gd name="connsiteX115" fmla="*/ 2577401 w 4925874"/>
              <a:gd name="connsiteY115" fmla="*/ 353596 h 1288493"/>
              <a:gd name="connsiteX116" fmla="*/ 2857300 w 4925874"/>
              <a:gd name="connsiteY116" fmla="*/ 957649 h 1288493"/>
              <a:gd name="connsiteX117" fmla="*/ 2872247 w 4925874"/>
              <a:gd name="connsiteY117" fmla="*/ 967321 h 1288493"/>
              <a:gd name="connsiteX118" fmla="*/ 2881333 w 4925874"/>
              <a:gd name="connsiteY118" fmla="*/ 967321 h 1288493"/>
              <a:gd name="connsiteX119" fmla="*/ 2896573 w 4925874"/>
              <a:gd name="connsiteY119" fmla="*/ 957356 h 1288493"/>
              <a:gd name="connsiteX120" fmla="*/ 3178523 w 4925874"/>
              <a:gd name="connsiteY120" fmla="*/ 353303 h 1288493"/>
              <a:gd name="connsiteX121" fmla="*/ 3162990 w 4925874"/>
              <a:gd name="connsiteY121" fmla="*/ 330149 h 1288493"/>
              <a:gd name="connsiteX122" fmla="*/ 2488889 w 4925874"/>
              <a:gd name="connsiteY122" fmla="*/ 330149 h 1288493"/>
              <a:gd name="connsiteX123" fmla="*/ 2381326 w 4925874"/>
              <a:gd name="connsiteY123" fmla="*/ 330149 h 1288493"/>
              <a:gd name="connsiteX124" fmla="*/ 2364327 w 4925874"/>
              <a:gd name="connsiteY124" fmla="*/ 347148 h 1288493"/>
              <a:gd name="connsiteX125" fmla="*/ 2364327 w 4925874"/>
              <a:gd name="connsiteY125" fmla="*/ 665734 h 1288493"/>
              <a:gd name="connsiteX126" fmla="*/ 2363448 w 4925874"/>
              <a:gd name="connsiteY126" fmla="*/ 665734 h 1288493"/>
              <a:gd name="connsiteX127" fmla="*/ 2018777 w 4925874"/>
              <a:gd name="connsiteY127" fmla="*/ 334545 h 1288493"/>
              <a:gd name="connsiteX128" fmla="*/ 1996209 w 4925874"/>
              <a:gd name="connsiteY128" fmla="*/ 321063 h 1288493"/>
              <a:gd name="connsiteX129" fmla="*/ 1982727 w 4925874"/>
              <a:gd name="connsiteY129" fmla="*/ 321063 h 1288493"/>
              <a:gd name="connsiteX130" fmla="*/ 1965728 w 4925874"/>
              <a:gd name="connsiteY130" fmla="*/ 337183 h 1288493"/>
              <a:gd name="connsiteX131" fmla="*/ 1966608 w 4925874"/>
              <a:gd name="connsiteY131" fmla="*/ 941236 h 1288493"/>
              <a:gd name="connsiteX132" fmla="*/ 1983607 w 4925874"/>
              <a:gd name="connsiteY132" fmla="*/ 958235 h 1288493"/>
              <a:gd name="connsiteX133" fmla="*/ 2090290 w 4925874"/>
              <a:gd name="connsiteY133" fmla="*/ 958235 h 1288493"/>
              <a:gd name="connsiteX134" fmla="*/ 2107290 w 4925874"/>
              <a:gd name="connsiteY134" fmla="*/ 941236 h 1288493"/>
              <a:gd name="connsiteX135" fmla="*/ 2107290 w 4925874"/>
              <a:gd name="connsiteY135" fmla="*/ 606530 h 1288493"/>
              <a:gd name="connsiteX136" fmla="*/ 2108169 w 4925874"/>
              <a:gd name="connsiteY136" fmla="*/ 606530 h 1288493"/>
              <a:gd name="connsiteX137" fmla="*/ 2457235 w 4925874"/>
              <a:gd name="connsiteY137" fmla="*/ 957356 h 1288493"/>
              <a:gd name="connsiteX138" fmla="*/ 2480096 w 4925874"/>
              <a:gd name="connsiteY138" fmla="*/ 967321 h 1288493"/>
              <a:gd name="connsiteX139" fmla="*/ 2489182 w 4925874"/>
              <a:gd name="connsiteY139" fmla="*/ 967321 h 1288493"/>
              <a:gd name="connsiteX140" fmla="*/ 2506181 w 4925874"/>
              <a:gd name="connsiteY140" fmla="*/ 951201 h 1288493"/>
              <a:gd name="connsiteX141" fmla="*/ 2506181 w 4925874"/>
              <a:gd name="connsiteY141" fmla="*/ 347148 h 1288493"/>
              <a:gd name="connsiteX142" fmla="*/ 2488889 w 4925874"/>
              <a:gd name="connsiteY142" fmla="*/ 330149 h 12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925874" h="1288493">
                <a:moveTo>
                  <a:pt x="461019" y="58457"/>
                </a:moveTo>
                <a:cubicBezTo>
                  <a:pt x="109021" y="200605"/>
                  <a:pt x="-81779" y="564326"/>
                  <a:pt x="33697" y="885256"/>
                </a:cubicBezTo>
                <a:cubicBezTo>
                  <a:pt x="101401" y="1073712"/>
                  <a:pt x="259961" y="1206480"/>
                  <a:pt x="452519" y="1260701"/>
                </a:cubicBezTo>
                <a:cubicBezTo>
                  <a:pt x="464243" y="1263925"/>
                  <a:pt x="475673" y="1254840"/>
                  <a:pt x="475673" y="1242823"/>
                </a:cubicBezTo>
                <a:lnTo>
                  <a:pt x="475673" y="1009232"/>
                </a:lnTo>
                <a:cubicBezTo>
                  <a:pt x="475673" y="998681"/>
                  <a:pt x="468639" y="989302"/>
                  <a:pt x="458674" y="985785"/>
                </a:cubicBezTo>
                <a:cubicBezTo>
                  <a:pt x="339094" y="944460"/>
                  <a:pt x="244427" y="861516"/>
                  <a:pt x="203102" y="746626"/>
                </a:cubicBezTo>
                <a:cubicBezTo>
                  <a:pt x="131002" y="546741"/>
                  <a:pt x="246186" y="317253"/>
                  <a:pt x="464536" y="197674"/>
                </a:cubicBezTo>
                <a:cubicBezTo>
                  <a:pt x="471277" y="193864"/>
                  <a:pt x="475380" y="187123"/>
                  <a:pt x="475380" y="179502"/>
                </a:cubicBezTo>
                <a:lnTo>
                  <a:pt x="475380" y="68422"/>
                </a:lnTo>
                <a:cubicBezTo>
                  <a:pt x="475673" y="60802"/>
                  <a:pt x="467760" y="55526"/>
                  <a:pt x="461019" y="58457"/>
                </a:cubicBezTo>
                <a:close/>
                <a:moveTo>
                  <a:pt x="1038693" y="55819"/>
                </a:moveTo>
                <a:cubicBezTo>
                  <a:pt x="1031659" y="52889"/>
                  <a:pt x="1024039" y="58164"/>
                  <a:pt x="1024039" y="65491"/>
                </a:cubicBezTo>
                <a:lnTo>
                  <a:pt x="1024039" y="166020"/>
                </a:lnTo>
                <a:cubicBezTo>
                  <a:pt x="1024039" y="174227"/>
                  <a:pt x="1028435" y="181554"/>
                  <a:pt x="1035470" y="185657"/>
                </a:cubicBezTo>
                <a:cubicBezTo>
                  <a:pt x="1114603" y="231672"/>
                  <a:pt x="1175858" y="299961"/>
                  <a:pt x="1206632" y="386129"/>
                </a:cubicBezTo>
                <a:cubicBezTo>
                  <a:pt x="1283128" y="598617"/>
                  <a:pt x="1148308" y="844517"/>
                  <a:pt x="902994" y="956477"/>
                </a:cubicBezTo>
                <a:cubicBezTo>
                  <a:pt x="895081" y="959994"/>
                  <a:pt x="885995" y="954132"/>
                  <a:pt x="885995" y="945339"/>
                </a:cubicBezTo>
                <a:lnTo>
                  <a:pt x="885995" y="278566"/>
                </a:lnTo>
                <a:cubicBezTo>
                  <a:pt x="885995" y="269773"/>
                  <a:pt x="879840" y="262153"/>
                  <a:pt x="871048" y="260687"/>
                </a:cubicBezTo>
                <a:cubicBezTo>
                  <a:pt x="794259" y="247205"/>
                  <a:pt x="711022" y="249257"/>
                  <a:pt x="627199" y="269187"/>
                </a:cubicBezTo>
                <a:cubicBezTo>
                  <a:pt x="618993" y="271239"/>
                  <a:pt x="613131" y="278566"/>
                  <a:pt x="613131" y="287065"/>
                </a:cubicBezTo>
                <a:lnTo>
                  <a:pt x="613131" y="1268028"/>
                </a:lnTo>
                <a:cubicBezTo>
                  <a:pt x="613131" y="1278873"/>
                  <a:pt x="621630" y="1287958"/>
                  <a:pt x="632475" y="1288252"/>
                </a:cubicBezTo>
                <a:cubicBezTo>
                  <a:pt x="726263" y="1290596"/>
                  <a:pt x="823274" y="1275942"/>
                  <a:pt x="918821" y="1241651"/>
                </a:cubicBezTo>
                <a:cubicBezTo>
                  <a:pt x="1290162" y="1108003"/>
                  <a:pt x="1494737" y="732851"/>
                  <a:pt x="1376037" y="402835"/>
                </a:cubicBezTo>
                <a:cubicBezTo>
                  <a:pt x="1318299" y="241930"/>
                  <a:pt x="1194030" y="121471"/>
                  <a:pt x="1038693" y="55819"/>
                </a:cubicBezTo>
                <a:close/>
                <a:moveTo>
                  <a:pt x="1807754" y="330149"/>
                </a:moveTo>
                <a:lnTo>
                  <a:pt x="1700191" y="330149"/>
                </a:lnTo>
                <a:cubicBezTo>
                  <a:pt x="1691106" y="330149"/>
                  <a:pt x="1683192" y="338356"/>
                  <a:pt x="1683192" y="347148"/>
                </a:cubicBezTo>
                <a:lnTo>
                  <a:pt x="1683192" y="941236"/>
                </a:lnTo>
                <a:cubicBezTo>
                  <a:pt x="1683192" y="950322"/>
                  <a:pt x="1691399" y="958235"/>
                  <a:pt x="1700191" y="958235"/>
                </a:cubicBezTo>
                <a:lnTo>
                  <a:pt x="1807754" y="958235"/>
                </a:lnTo>
                <a:cubicBezTo>
                  <a:pt x="1816840" y="958235"/>
                  <a:pt x="1824753" y="950029"/>
                  <a:pt x="1824753" y="941236"/>
                </a:cubicBezTo>
                <a:lnTo>
                  <a:pt x="1824753" y="347148"/>
                </a:lnTo>
                <a:cubicBezTo>
                  <a:pt x="1824753" y="338063"/>
                  <a:pt x="1816840" y="330149"/>
                  <a:pt x="1807754" y="330149"/>
                </a:cubicBezTo>
                <a:close/>
                <a:moveTo>
                  <a:pt x="628078" y="134953"/>
                </a:moveTo>
                <a:cubicBezTo>
                  <a:pt x="712194" y="115023"/>
                  <a:pt x="795724" y="112971"/>
                  <a:pt x="872513" y="126747"/>
                </a:cubicBezTo>
                <a:cubicBezTo>
                  <a:pt x="879840" y="127919"/>
                  <a:pt x="886288" y="122643"/>
                  <a:pt x="886288" y="115316"/>
                </a:cubicBezTo>
                <a:lnTo>
                  <a:pt x="886288" y="21235"/>
                </a:lnTo>
                <a:cubicBezTo>
                  <a:pt x="886288" y="15373"/>
                  <a:pt x="882185" y="10391"/>
                  <a:pt x="876323" y="9512"/>
                </a:cubicBezTo>
                <a:cubicBezTo>
                  <a:pt x="795138" y="-3677"/>
                  <a:pt x="709556" y="-3384"/>
                  <a:pt x="623096" y="11856"/>
                </a:cubicBezTo>
                <a:cubicBezTo>
                  <a:pt x="617527" y="12736"/>
                  <a:pt x="613424" y="17718"/>
                  <a:pt x="613424" y="23580"/>
                </a:cubicBezTo>
                <a:lnTo>
                  <a:pt x="613424" y="123523"/>
                </a:lnTo>
                <a:cubicBezTo>
                  <a:pt x="613424" y="131143"/>
                  <a:pt x="620458" y="136712"/>
                  <a:pt x="628078" y="134953"/>
                </a:cubicBezTo>
                <a:close/>
                <a:moveTo>
                  <a:pt x="3636911" y="330149"/>
                </a:moveTo>
                <a:lnTo>
                  <a:pt x="3265277" y="330149"/>
                </a:lnTo>
                <a:cubicBezTo>
                  <a:pt x="3255312" y="330149"/>
                  <a:pt x="3248278" y="338356"/>
                  <a:pt x="3248278" y="347148"/>
                </a:cubicBezTo>
                <a:lnTo>
                  <a:pt x="3248278" y="941236"/>
                </a:lnTo>
                <a:cubicBezTo>
                  <a:pt x="3248278" y="950322"/>
                  <a:pt x="3255312" y="958235"/>
                  <a:pt x="3265277" y="958235"/>
                </a:cubicBezTo>
                <a:lnTo>
                  <a:pt x="3636911" y="958235"/>
                </a:lnTo>
                <a:cubicBezTo>
                  <a:pt x="3646877" y="958235"/>
                  <a:pt x="3653911" y="950029"/>
                  <a:pt x="3653911" y="941236"/>
                </a:cubicBezTo>
                <a:lnTo>
                  <a:pt x="3653911" y="843345"/>
                </a:lnTo>
                <a:cubicBezTo>
                  <a:pt x="3653911" y="834259"/>
                  <a:pt x="3646877" y="826346"/>
                  <a:pt x="3636911" y="826346"/>
                </a:cubicBezTo>
                <a:lnTo>
                  <a:pt x="3388374" y="826346"/>
                </a:lnTo>
                <a:lnTo>
                  <a:pt x="3388374" y="705301"/>
                </a:lnTo>
                <a:lnTo>
                  <a:pt x="3592948" y="705301"/>
                </a:lnTo>
                <a:cubicBezTo>
                  <a:pt x="3602034" y="705301"/>
                  <a:pt x="3609948" y="698267"/>
                  <a:pt x="3609948" y="688302"/>
                </a:cubicBezTo>
                <a:lnTo>
                  <a:pt x="3609948" y="590411"/>
                </a:lnTo>
                <a:cubicBezTo>
                  <a:pt x="3609948" y="581325"/>
                  <a:pt x="3601741" y="573412"/>
                  <a:pt x="3592948" y="573412"/>
                </a:cubicBezTo>
                <a:lnTo>
                  <a:pt x="3388374" y="573412"/>
                </a:lnTo>
                <a:lnTo>
                  <a:pt x="3388374" y="462038"/>
                </a:lnTo>
                <a:lnTo>
                  <a:pt x="3636911" y="462038"/>
                </a:lnTo>
                <a:cubicBezTo>
                  <a:pt x="3646877" y="462038"/>
                  <a:pt x="3653911" y="453832"/>
                  <a:pt x="3653911" y="445039"/>
                </a:cubicBezTo>
                <a:lnTo>
                  <a:pt x="3653911" y="347148"/>
                </a:lnTo>
                <a:cubicBezTo>
                  <a:pt x="3653911" y="338063"/>
                  <a:pt x="3646877" y="330149"/>
                  <a:pt x="3636911" y="330149"/>
                </a:cubicBezTo>
                <a:close/>
                <a:moveTo>
                  <a:pt x="4256205" y="635253"/>
                </a:moveTo>
                <a:lnTo>
                  <a:pt x="4075956" y="635253"/>
                </a:lnTo>
                <a:cubicBezTo>
                  <a:pt x="4065991" y="635253"/>
                  <a:pt x="4058957" y="642287"/>
                  <a:pt x="4058957" y="652252"/>
                </a:cubicBezTo>
                <a:lnTo>
                  <a:pt x="4058957" y="741058"/>
                </a:lnTo>
                <a:cubicBezTo>
                  <a:pt x="4058957" y="750143"/>
                  <a:pt x="4065991" y="757177"/>
                  <a:pt x="4075956" y="757177"/>
                </a:cubicBezTo>
                <a:lnTo>
                  <a:pt x="4132522" y="757177"/>
                </a:lnTo>
                <a:lnTo>
                  <a:pt x="4132522" y="809347"/>
                </a:lnTo>
                <a:cubicBezTo>
                  <a:pt x="4105558" y="820191"/>
                  <a:pt x="4078594" y="823708"/>
                  <a:pt x="4052509" y="823708"/>
                </a:cubicBezTo>
                <a:cubicBezTo>
                  <a:pt x="3954618" y="823708"/>
                  <a:pt x="3874899" y="742816"/>
                  <a:pt x="3874899" y="645218"/>
                </a:cubicBezTo>
                <a:cubicBezTo>
                  <a:pt x="3874899" y="546448"/>
                  <a:pt x="3953739" y="463797"/>
                  <a:pt x="4051630" y="463797"/>
                </a:cubicBezTo>
                <a:cubicBezTo>
                  <a:pt x="4095593" y="463797"/>
                  <a:pt x="4135160" y="475520"/>
                  <a:pt x="4169158" y="506881"/>
                </a:cubicBezTo>
                <a:cubicBezTo>
                  <a:pt x="4176192" y="512156"/>
                  <a:pt x="4186157" y="512156"/>
                  <a:pt x="4193484" y="506002"/>
                </a:cubicBezTo>
                <a:lnTo>
                  <a:pt x="4264411" y="430678"/>
                </a:lnTo>
                <a:cubicBezTo>
                  <a:pt x="4271446" y="423644"/>
                  <a:pt x="4270566" y="412800"/>
                  <a:pt x="4262653" y="406352"/>
                </a:cubicBezTo>
                <a:cubicBezTo>
                  <a:pt x="4201691" y="353303"/>
                  <a:pt x="4119040" y="321943"/>
                  <a:pt x="4043717" y="321943"/>
                </a:cubicBezTo>
                <a:cubicBezTo>
                  <a:pt x="3865227" y="321943"/>
                  <a:pt x="3721614" y="465555"/>
                  <a:pt x="3721614" y="644925"/>
                </a:cubicBezTo>
                <a:cubicBezTo>
                  <a:pt x="3721614" y="824294"/>
                  <a:pt x="3865227" y="966149"/>
                  <a:pt x="4043717" y="966149"/>
                </a:cubicBezTo>
                <a:cubicBezTo>
                  <a:pt x="4173847" y="966149"/>
                  <a:pt x="4266170" y="907824"/>
                  <a:pt x="4266170" y="907824"/>
                </a:cubicBezTo>
                <a:cubicBezTo>
                  <a:pt x="4269687" y="905186"/>
                  <a:pt x="4273204" y="901669"/>
                  <a:pt x="4273204" y="893463"/>
                </a:cubicBezTo>
                <a:lnTo>
                  <a:pt x="4272325" y="651959"/>
                </a:lnTo>
                <a:cubicBezTo>
                  <a:pt x="4272325" y="643166"/>
                  <a:pt x="4265291" y="635253"/>
                  <a:pt x="4256205" y="635253"/>
                </a:cubicBezTo>
                <a:close/>
                <a:moveTo>
                  <a:pt x="4924151" y="934788"/>
                </a:moveTo>
                <a:lnTo>
                  <a:pt x="4643373" y="330735"/>
                </a:lnTo>
                <a:cubicBezTo>
                  <a:pt x="4640735" y="325460"/>
                  <a:pt x="4634287" y="320770"/>
                  <a:pt x="4628133" y="320770"/>
                </a:cubicBezTo>
                <a:lnTo>
                  <a:pt x="4619047" y="320770"/>
                </a:lnTo>
                <a:cubicBezTo>
                  <a:pt x="4612892" y="320770"/>
                  <a:pt x="4606444" y="325167"/>
                  <a:pt x="4603806" y="330735"/>
                </a:cubicBezTo>
                <a:lnTo>
                  <a:pt x="4323029" y="934788"/>
                </a:lnTo>
                <a:cubicBezTo>
                  <a:pt x="4317754" y="946512"/>
                  <a:pt x="4324787" y="958235"/>
                  <a:pt x="4338270" y="958235"/>
                </a:cubicBezTo>
                <a:lnTo>
                  <a:pt x="4437040" y="958235"/>
                </a:lnTo>
                <a:cubicBezTo>
                  <a:pt x="4454918" y="958235"/>
                  <a:pt x="4464883" y="947391"/>
                  <a:pt x="4469280" y="936840"/>
                </a:cubicBezTo>
                <a:lnTo>
                  <a:pt x="4501519" y="865033"/>
                </a:lnTo>
                <a:lnTo>
                  <a:pt x="4745661" y="865033"/>
                </a:lnTo>
                <a:lnTo>
                  <a:pt x="4777900" y="935961"/>
                </a:lnTo>
                <a:cubicBezTo>
                  <a:pt x="4786107" y="952960"/>
                  <a:pt x="4793141" y="958528"/>
                  <a:pt x="4809260" y="958528"/>
                </a:cubicBezTo>
                <a:lnTo>
                  <a:pt x="4908910" y="958528"/>
                </a:lnTo>
                <a:cubicBezTo>
                  <a:pt x="4922099" y="958235"/>
                  <a:pt x="4929426" y="946512"/>
                  <a:pt x="4924151" y="934788"/>
                </a:cubicBezTo>
                <a:close/>
                <a:moveTo>
                  <a:pt x="4555154" y="742816"/>
                </a:moveTo>
                <a:lnTo>
                  <a:pt x="4622564" y="594807"/>
                </a:lnTo>
                <a:lnTo>
                  <a:pt x="4623443" y="594807"/>
                </a:lnTo>
                <a:lnTo>
                  <a:pt x="4691733" y="742816"/>
                </a:lnTo>
                <a:lnTo>
                  <a:pt x="4555154" y="742816"/>
                </a:lnTo>
                <a:close/>
                <a:moveTo>
                  <a:pt x="3162990" y="330149"/>
                </a:moveTo>
                <a:lnTo>
                  <a:pt x="3043703" y="330149"/>
                </a:lnTo>
                <a:cubicBezTo>
                  <a:pt x="3036669" y="330149"/>
                  <a:pt x="3030221" y="335425"/>
                  <a:pt x="3028463" y="340114"/>
                </a:cubicBezTo>
                <a:lnTo>
                  <a:pt x="2880453" y="667786"/>
                </a:lnTo>
                <a:lnTo>
                  <a:pt x="2875178" y="667786"/>
                </a:lnTo>
                <a:lnTo>
                  <a:pt x="2727169" y="340114"/>
                </a:lnTo>
                <a:cubicBezTo>
                  <a:pt x="2725410" y="335718"/>
                  <a:pt x="2718962" y="330149"/>
                  <a:pt x="2711928" y="330149"/>
                </a:cubicBezTo>
                <a:lnTo>
                  <a:pt x="2592642" y="330149"/>
                </a:lnTo>
                <a:cubicBezTo>
                  <a:pt x="2579160" y="330149"/>
                  <a:pt x="2572126" y="341873"/>
                  <a:pt x="2577401" y="353596"/>
                </a:cubicBezTo>
                <a:lnTo>
                  <a:pt x="2857300" y="957649"/>
                </a:lnTo>
                <a:cubicBezTo>
                  <a:pt x="2859644" y="962632"/>
                  <a:pt x="2865213" y="967321"/>
                  <a:pt x="2872247" y="967321"/>
                </a:cubicBezTo>
                <a:lnTo>
                  <a:pt x="2881333" y="967321"/>
                </a:lnTo>
                <a:cubicBezTo>
                  <a:pt x="2888367" y="967321"/>
                  <a:pt x="2893935" y="962925"/>
                  <a:pt x="2896573" y="957356"/>
                </a:cubicBezTo>
                <a:lnTo>
                  <a:pt x="3178523" y="353303"/>
                </a:lnTo>
                <a:cubicBezTo>
                  <a:pt x="3183799" y="341580"/>
                  <a:pt x="3176472" y="330149"/>
                  <a:pt x="3162990" y="330149"/>
                </a:cubicBezTo>
                <a:close/>
                <a:moveTo>
                  <a:pt x="2488889" y="330149"/>
                </a:moveTo>
                <a:lnTo>
                  <a:pt x="2381326" y="330149"/>
                </a:lnTo>
                <a:cubicBezTo>
                  <a:pt x="2371361" y="330149"/>
                  <a:pt x="2364327" y="338356"/>
                  <a:pt x="2364327" y="347148"/>
                </a:cubicBezTo>
                <a:lnTo>
                  <a:pt x="2364327" y="665734"/>
                </a:lnTo>
                <a:lnTo>
                  <a:pt x="2363448" y="665734"/>
                </a:lnTo>
                <a:lnTo>
                  <a:pt x="2018777" y="334545"/>
                </a:lnTo>
                <a:cubicBezTo>
                  <a:pt x="2011743" y="327511"/>
                  <a:pt x="2005295" y="321063"/>
                  <a:pt x="1996209" y="321063"/>
                </a:cubicBezTo>
                <a:lnTo>
                  <a:pt x="1982727" y="321063"/>
                </a:lnTo>
                <a:cubicBezTo>
                  <a:pt x="1973642" y="321063"/>
                  <a:pt x="1965728" y="328098"/>
                  <a:pt x="1965728" y="337183"/>
                </a:cubicBezTo>
                <a:lnTo>
                  <a:pt x="1966608" y="941236"/>
                </a:lnTo>
                <a:cubicBezTo>
                  <a:pt x="1966608" y="950322"/>
                  <a:pt x="1974814" y="958235"/>
                  <a:pt x="1983607" y="958235"/>
                </a:cubicBezTo>
                <a:lnTo>
                  <a:pt x="2090290" y="958235"/>
                </a:lnTo>
                <a:cubicBezTo>
                  <a:pt x="2100255" y="958235"/>
                  <a:pt x="2107290" y="950029"/>
                  <a:pt x="2107290" y="941236"/>
                </a:cubicBezTo>
                <a:lnTo>
                  <a:pt x="2107290" y="606530"/>
                </a:lnTo>
                <a:lnTo>
                  <a:pt x="2108169" y="606530"/>
                </a:lnTo>
                <a:lnTo>
                  <a:pt x="2457235" y="957356"/>
                </a:lnTo>
                <a:cubicBezTo>
                  <a:pt x="2464856" y="964683"/>
                  <a:pt x="2471011" y="967321"/>
                  <a:pt x="2480096" y="967321"/>
                </a:cubicBezTo>
                <a:lnTo>
                  <a:pt x="2489182" y="967321"/>
                </a:lnTo>
                <a:cubicBezTo>
                  <a:pt x="2498268" y="967321"/>
                  <a:pt x="2506181" y="962045"/>
                  <a:pt x="2506181" y="951201"/>
                </a:cubicBezTo>
                <a:lnTo>
                  <a:pt x="2506181" y="347148"/>
                </a:lnTo>
                <a:cubicBezTo>
                  <a:pt x="2506181" y="338063"/>
                  <a:pt x="2497975" y="330149"/>
                  <a:pt x="2488889" y="330149"/>
                </a:cubicBezTo>
                <a:close/>
              </a:path>
            </a:pathLst>
          </a:custGeom>
          <a:solidFill>
            <a:srgbClr val="003878"/>
          </a:solidFill>
          <a:ln w="2925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nvGrpSpPr>
          <p:cNvPr id="5" name="Group 22">
            <a:extLst>
              <a:ext uri="{FF2B5EF4-FFF2-40B4-BE49-F238E27FC236}">
                <a16:creationId xmlns:a16="http://schemas.microsoft.com/office/drawing/2014/main" id="{99316788-14B5-4AC8-8A56-67C489132D4E}"/>
              </a:ext>
            </a:extLst>
          </p:cNvPr>
          <p:cNvGrpSpPr/>
          <p:nvPr/>
        </p:nvGrpSpPr>
        <p:grpSpPr>
          <a:xfrm>
            <a:off x="0" y="0"/>
            <a:ext cx="184673" cy="6858000"/>
            <a:chOff x="-1" y="0"/>
            <a:chExt cx="1344706" cy="5503515"/>
          </a:xfrm>
        </p:grpSpPr>
        <p:sp>
          <p:nvSpPr>
            <p:cNvPr id="6" name="Rectangle 17">
              <a:extLst>
                <a:ext uri="{FF2B5EF4-FFF2-40B4-BE49-F238E27FC236}">
                  <a16:creationId xmlns:a16="http://schemas.microsoft.com/office/drawing/2014/main" id="{B5FA3961-C857-4F6E-AB12-91BE70C5303F}"/>
                </a:ext>
              </a:extLst>
            </p:cNvPr>
            <p:cNvSpPr/>
            <p:nvPr/>
          </p:nvSpPr>
          <p:spPr>
            <a:xfrm>
              <a:off x="0" y="0"/>
              <a:ext cx="1344705" cy="1100703"/>
            </a:xfrm>
            <a:prstGeom prst="rect">
              <a:avLst/>
            </a:prstGeom>
            <a:solidFill>
              <a:srgbClr val="2F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18">
              <a:extLst>
                <a:ext uri="{FF2B5EF4-FFF2-40B4-BE49-F238E27FC236}">
                  <a16:creationId xmlns:a16="http://schemas.microsoft.com/office/drawing/2014/main" id="{E66B4CA1-B557-4000-9CE8-05264C520880}"/>
                </a:ext>
              </a:extLst>
            </p:cNvPr>
            <p:cNvSpPr/>
            <p:nvPr/>
          </p:nvSpPr>
          <p:spPr>
            <a:xfrm>
              <a:off x="-1" y="1100703"/>
              <a:ext cx="1344705" cy="1100703"/>
            </a:xfrm>
            <a:prstGeom prst="rect">
              <a:avLst/>
            </a:prstGeom>
            <a:solidFill>
              <a:srgbClr val="007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19">
              <a:extLst>
                <a:ext uri="{FF2B5EF4-FFF2-40B4-BE49-F238E27FC236}">
                  <a16:creationId xmlns:a16="http://schemas.microsoft.com/office/drawing/2014/main" id="{E4566BDD-C1CE-471E-9C9C-75D3E8CD3374}"/>
                </a:ext>
              </a:extLst>
            </p:cNvPr>
            <p:cNvSpPr/>
            <p:nvPr/>
          </p:nvSpPr>
          <p:spPr>
            <a:xfrm>
              <a:off x="0" y="2201406"/>
              <a:ext cx="1344705" cy="1100703"/>
            </a:xfrm>
            <a:prstGeom prst="rect">
              <a:avLst/>
            </a:prstGeom>
            <a:solidFill>
              <a:srgbClr val="194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20">
              <a:extLst>
                <a:ext uri="{FF2B5EF4-FFF2-40B4-BE49-F238E27FC236}">
                  <a16:creationId xmlns:a16="http://schemas.microsoft.com/office/drawing/2014/main" id="{B3BA5E34-7EF2-4746-B3C0-94408AC606B5}"/>
                </a:ext>
              </a:extLst>
            </p:cNvPr>
            <p:cNvSpPr/>
            <p:nvPr/>
          </p:nvSpPr>
          <p:spPr>
            <a:xfrm>
              <a:off x="0" y="3302109"/>
              <a:ext cx="1344705" cy="1100703"/>
            </a:xfrm>
            <a:prstGeom prst="rect">
              <a:avLst/>
            </a:prstGeom>
            <a:solidFill>
              <a:srgbClr val="20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21">
              <a:extLst>
                <a:ext uri="{FF2B5EF4-FFF2-40B4-BE49-F238E27FC236}">
                  <a16:creationId xmlns:a16="http://schemas.microsoft.com/office/drawing/2014/main" id="{675933ED-7BE9-4685-BB06-16BA72015F22}"/>
                </a:ext>
              </a:extLst>
            </p:cNvPr>
            <p:cNvSpPr/>
            <p:nvPr/>
          </p:nvSpPr>
          <p:spPr>
            <a:xfrm>
              <a:off x="0" y="4402812"/>
              <a:ext cx="1344705" cy="1100703"/>
            </a:xfrm>
            <a:prstGeom prst="rect">
              <a:avLst/>
            </a:prstGeom>
            <a:solidFill>
              <a:srgbClr val="3C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7" name="Paveikslėlis 9" descr="Paveikslėlis, kuriame yra strėlė&#10;&#10;Automatiškai sugeneruotas aprašymas">
            <a:extLst>
              <a:ext uri="{FF2B5EF4-FFF2-40B4-BE49-F238E27FC236}">
                <a16:creationId xmlns:a16="http://schemas.microsoft.com/office/drawing/2014/main" id="{C0D43537-BF85-47D8-B5BD-E4550DB4AC6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281112" y="6386319"/>
            <a:ext cx="562695" cy="450004"/>
          </a:xfrm>
          <a:prstGeom prst="rect">
            <a:avLst/>
          </a:prstGeom>
        </p:spPr>
      </p:pic>
      <p:sp>
        <p:nvSpPr>
          <p:cNvPr id="2" name="TextBox 1">
            <a:extLst>
              <a:ext uri="{FF2B5EF4-FFF2-40B4-BE49-F238E27FC236}">
                <a16:creationId xmlns:a16="http://schemas.microsoft.com/office/drawing/2014/main" id="{B3D6B74E-876E-F34B-5DF0-19081703BE7A}"/>
              </a:ext>
            </a:extLst>
          </p:cNvPr>
          <p:cNvSpPr txBox="1"/>
          <p:nvPr/>
        </p:nvSpPr>
        <p:spPr>
          <a:xfrm>
            <a:off x="8686800" y="6422817"/>
            <a:ext cx="2453268" cy="369332"/>
          </a:xfrm>
          <a:prstGeom prst="rect">
            <a:avLst/>
          </a:prstGeom>
          <a:noFill/>
        </p:spPr>
        <p:txBody>
          <a:bodyPr wrap="square" rtlCol="0">
            <a:spAutoFit/>
          </a:bodyPr>
          <a:lstStyle/>
          <a:p>
            <a:r>
              <a:rPr lang="en-US">
                <a:solidFill>
                  <a:srgbClr val="003778"/>
                </a:solidFill>
                <a:latin typeface="Arial" panose="020B0604020202020204" pitchFamily="34" charset="0"/>
                <a:cs typeface="Arial" panose="020B0604020202020204" pitchFamily="34" charset="0"/>
              </a:rPr>
              <a:t>www.invega.lt</a:t>
            </a:r>
          </a:p>
        </p:txBody>
      </p:sp>
      <p:graphicFrame>
        <p:nvGraphicFramePr>
          <p:cNvPr id="32" name="Table 31">
            <a:extLst>
              <a:ext uri="{FF2B5EF4-FFF2-40B4-BE49-F238E27FC236}">
                <a16:creationId xmlns:a16="http://schemas.microsoft.com/office/drawing/2014/main" id="{CA333CB2-D9A3-D6B3-4337-92DFE049C43B}"/>
              </a:ext>
            </a:extLst>
          </p:cNvPr>
          <p:cNvGraphicFramePr>
            <a:graphicFrameLocks noGrp="1"/>
          </p:cNvGraphicFramePr>
          <p:nvPr>
            <p:extLst>
              <p:ext uri="{D42A27DB-BD31-4B8C-83A1-F6EECF244321}">
                <p14:modId xmlns:p14="http://schemas.microsoft.com/office/powerpoint/2010/main" val="1269206840"/>
              </p:ext>
            </p:extLst>
          </p:nvPr>
        </p:nvGraphicFramePr>
        <p:xfrm>
          <a:off x="276227" y="863424"/>
          <a:ext cx="11744788" cy="5748077"/>
        </p:xfrm>
        <a:graphic>
          <a:graphicData uri="http://schemas.openxmlformats.org/drawingml/2006/table">
            <a:tbl>
              <a:tblPr firstRow="1" bandRow="1">
                <a:tableStyleId>{7DF18680-E054-41AD-8BC1-D1AEF772440D}</a:tableStyleId>
              </a:tblPr>
              <a:tblGrid>
                <a:gridCol w="3783108">
                  <a:extLst>
                    <a:ext uri="{9D8B030D-6E8A-4147-A177-3AD203B41FA5}">
                      <a16:colId xmlns:a16="http://schemas.microsoft.com/office/drawing/2014/main" val="2076864064"/>
                    </a:ext>
                  </a:extLst>
                </a:gridCol>
                <a:gridCol w="7961680">
                  <a:extLst>
                    <a:ext uri="{9D8B030D-6E8A-4147-A177-3AD203B41FA5}">
                      <a16:colId xmlns:a16="http://schemas.microsoft.com/office/drawing/2014/main" val="68301817"/>
                    </a:ext>
                  </a:extLst>
                </a:gridCol>
              </a:tblGrid>
              <a:tr h="432470">
                <a:tc>
                  <a:txBody>
                    <a:bodyPr/>
                    <a:lstStyle/>
                    <a:p>
                      <a:r>
                        <a:rPr lang="lt-LT" sz="2200" dirty="0">
                          <a:solidFill>
                            <a:schemeClr val="accent1">
                              <a:lumMod val="50000"/>
                            </a:schemeClr>
                          </a:solidFill>
                          <a:latin typeface="Arial" panose="020B0604020202020204" pitchFamily="34" charset="0"/>
                          <a:cs typeface="Arial" panose="020B0604020202020204" pitchFamily="34" charset="0"/>
                        </a:rPr>
                        <a:t>FINANSAVIMO SĄLYGA</a:t>
                      </a:r>
                    </a:p>
                  </a:txBody>
                  <a:tcPr>
                    <a:solidFill>
                      <a:schemeClr val="tx2">
                        <a:lumMod val="60000"/>
                        <a:lumOff val="40000"/>
                      </a:schemeClr>
                    </a:solidFill>
                  </a:tcPr>
                </a:tc>
                <a:tc>
                  <a:txBody>
                    <a:bodyPr/>
                    <a:lstStyle/>
                    <a:p>
                      <a:r>
                        <a:rPr lang="lt-LT" sz="2200">
                          <a:solidFill>
                            <a:schemeClr val="accent1">
                              <a:lumMod val="50000"/>
                            </a:schemeClr>
                          </a:solidFill>
                          <a:latin typeface="Arial" panose="020B0604020202020204" pitchFamily="34" charset="0"/>
                          <a:cs typeface="Arial" panose="020B0604020202020204" pitchFamily="34" charset="0"/>
                        </a:rPr>
                        <a:t>APRAŠYMAS</a:t>
                      </a:r>
                    </a:p>
                  </a:txBody>
                  <a:tcPr>
                    <a:solidFill>
                      <a:schemeClr val="tx2">
                        <a:lumMod val="60000"/>
                        <a:lumOff val="40000"/>
                      </a:schemeClr>
                    </a:solidFill>
                  </a:tcPr>
                </a:tc>
                <a:extLst>
                  <a:ext uri="{0D108BD9-81ED-4DB2-BD59-A6C34878D82A}">
                    <a16:rowId xmlns:a16="http://schemas.microsoft.com/office/drawing/2014/main" val="2760307717"/>
                  </a:ext>
                </a:extLst>
              </a:tr>
              <a:tr h="2158506">
                <a:tc>
                  <a:txBody>
                    <a:bodyPr/>
                    <a:lstStyle/>
                    <a:p>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Finansavimo</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forma</a:t>
                      </a:r>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 ir intensyvumas</a:t>
                      </a:r>
                      <a:endParaRPr lang="lt-LT" sz="2000" b="1"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marL="285750" indent="-285750" algn="just">
                        <a:buFont typeface="Wingdings" panose="05000000000000000000" pitchFamily="2" charset="2"/>
                        <a:buChar char="§"/>
                      </a:pPr>
                      <a:r>
                        <a:rPr lang="lt-LT" sz="1800" dirty="0">
                          <a:latin typeface="Arial" panose="020B0604020202020204" pitchFamily="34" charset="0"/>
                          <a:ea typeface="Calibri"/>
                          <a:cs typeface="Arial" panose="020B0604020202020204" pitchFamily="34" charset="0"/>
                        </a:rPr>
                        <a:t>lengvatinė </a:t>
                      </a:r>
                      <a:r>
                        <a:rPr lang="lt-LT" sz="1800" b="1" dirty="0">
                          <a:latin typeface="Arial" panose="020B0604020202020204" pitchFamily="34" charset="0"/>
                          <a:ea typeface="Calibri"/>
                          <a:cs typeface="Arial" panose="020B0604020202020204" pitchFamily="34" charset="0"/>
                        </a:rPr>
                        <a:t>paskola + dotacija </a:t>
                      </a:r>
                      <a:r>
                        <a:rPr lang="lt-LT" sz="1800" b="0" dirty="0">
                          <a:latin typeface="Arial" panose="020B0604020202020204" pitchFamily="34" charset="0"/>
                          <a:ea typeface="Calibri"/>
                          <a:cs typeface="Arial" panose="020B0604020202020204" pitchFamily="34" charset="0"/>
                        </a:rPr>
                        <a:t>(mokama pastoviu intensyvumu pagal paskolos sutartyje nustatytas sąlygas)</a:t>
                      </a:r>
                    </a:p>
                    <a:p>
                      <a:pPr marL="285750" indent="-285750" algn="just">
                        <a:buFont typeface="Wingdings" panose="05000000000000000000" pitchFamily="2" charset="2"/>
                        <a:buChar char="§"/>
                      </a:pPr>
                      <a:r>
                        <a:rPr lang="lt-LT" sz="1800" kern="1200" dirty="0">
                          <a:solidFill>
                            <a:schemeClr val="dk1"/>
                          </a:solidFill>
                          <a:latin typeface="Arial" panose="020B0604020202020204" pitchFamily="34" charset="0"/>
                          <a:ea typeface="Calibri"/>
                          <a:cs typeface="Arial" panose="020B0604020202020204" pitchFamily="34" charset="0"/>
                        </a:rPr>
                        <a:t>iki </a:t>
                      </a:r>
                      <a:r>
                        <a:rPr lang="lt-LT" sz="1800" b="1" kern="1200" dirty="0">
                          <a:solidFill>
                            <a:schemeClr val="dk1"/>
                          </a:solidFill>
                          <a:latin typeface="Arial" panose="020B0604020202020204" pitchFamily="34" charset="0"/>
                          <a:ea typeface="Calibri"/>
                          <a:cs typeface="Arial" panose="020B0604020202020204" pitchFamily="34" charset="0"/>
                        </a:rPr>
                        <a:t>100 proc. </a:t>
                      </a:r>
                      <a:r>
                        <a:rPr lang="lt-LT" sz="1800" kern="1200" dirty="0">
                          <a:solidFill>
                            <a:schemeClr val="dk1"/>
                          </a:solidFill>
                          <a:latin typeface="Arial" panose="020B0604020202020204" pitchFamily="34" charset="0"/>
                          <a:ea typeface="Calibri"/>
                          <a:cs typeface="Arial" panose="020B0604020202020204" pitchFamily="34" charset="0"/>
                        </a:rPr>
                        <a:t>tinkamų finansuoti projekto išlaidų sumos (su PVM)</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b="1" dirty="0">
                          <a:latin typeface="Arial" panose="020B0604020202020204" pitchFamily="34" charset="0"/>
                          <a:ea typeface="Calibri"/>
                          <a:cs typeface="Arial" panose="020B0604020202020204" pitchFamily="34" charset="0"/>
                        </a:rPr>
                        <a:t>dotacija </a:t>
                      </a:r>
                      <a:r>
                        <a:rPr kumimoji="0" lang="lt-LT"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Calibri"/>
                          <a:cs typeface="Arial" panose="020B0604020202020204" pitchFamily="34" charset="0"/>
                        </a:rPr>
                        <a:t>–</a:t>
                      </a:r>
                      <a:r>
                        <a:rPr lang="lt-LT" sz="1800" b="1" dirty="0">
                          <a:latin typeface="Arial" panose="020B0604020202020204" pitchFamily="34" charset="0"/>
                          <a:ea typeface="Calibri"/>
                          <a:cs typeface="Arial" panose="020B0604020202020204" pitchFamily="34" charset="0"/>
                        </a:rPr>
                        <a:t> ne didesnė nei paskola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tx1"/>
                          </a:solidFill>
                          <a:effectLst/>
                          <a:latin typeface="Arial" panose="020B0604020202020204" pitchFamily="34" charset="0"/>
                          <a:ea typeface="MS Mincho"/>
                          <a:cs typeface="Arial" panose="020B0604020202020204" pitchFamily="34" charset="0"/>
                        </a:rPr>
                        <a:t>d</a:t>
                      </a:r>
                      <a:r>
                        <a:rPr lang="es-ES" sz="1800" kern="1200" dirty="0" err="1">
                          <a:solidFill>
                            <a:schemeClr val="tx1"/>
                          </a:solidFill>
                          <a:effectLst/>
                          <a:latin typeface="Arial" panose="020B0604020202020204" pitchFamily="34" charset="0"/>
                          <a:ea typeface="MS Mincho"/>
                          <a:cs typeface="Arial" panose="020B0604020202020204" pitchFamily="34" charset="0"/>
                        </a:rPr>
                        <a:t>otacijos</a:t>
                      </a:r>
                      <a:r>
                        <a:rPr lang="lt-LT" sz="1800" kern="1200" dirty="0">
                          <a:solidFill>
                            <a:schemeClr val="tx1"/>
                          </a:solidFill>
                          <a:effectLst/>
                          <a:latin typeface="Arial" panose="020B0604020202020204" pitchFamily="34" charset="0"/>
                          <a:ea typeface="MS Mincho"/>
                          <a:cs typeface="Arial" panose="020B0604020202020204" pitchFamily="34" charset="0"/>
                        </a:rPr>
                        <a:t> (išskyrus techninės pagalbos dotaciją) </a:t>
                      </a:r>
                      <a:r>
                        <a:rPr lang="es-ES" sz="1800" kern="1200" dirty="0" err="1">
                          <a:solidFill>
                            <a:schemeClr val="tx1"/>
                          </a:solidFill>
                          <a:effectLst/>
                          <a:latin typeface="Arial" panose="020B0604020202020204" pitchFamily="34" charset="0"/>
                          <a:ea typeface="MS Mincho"/>
                          <a:cs typeface="Arial" panose="020B0604020202020204" pitchFamily="34" charset="0"/>
                        </a:rPr>
                        <a:t>intensyvumas</a:t>
                      </a:r>
                      <a:r>
                        <a:rPr lang="es-ES" sz="1800" kern="1200" dirty="0">
                          <a:solidFill>
                            <a:schemeClr val="tx1"/>
                          </a:solidFill>
                          <a:effectLst/>
                          <a:latin typeface="Arial" panose="020B0604020202020204" pitchFamily="34" charset="0"/>
                          <a:ea typeface="MS Mincho"/>
                          <a:cs typeface="Arial" panose="020B0604020202020204" pitchFamily="34" charset="0"/>
                        </a:rPr>
                        <a:t> </a:t>
                      </a:r>
                      <a:r>
                        <a:rPr lang="lt-LT" sz="1800" kern="1200" dirty="0">
                          <a:solidFill>
                            <a:schemeClr val="tx1"/>
                          </a:solidFill>
                          <a:effectLst/>
                          <a:latin typeface="Arial" panose="020B0604020202020204" pitchFamily="34" charset="0"/>
                          <a:ea typeface="MS Mincho"/>
                          <a:cs typeface="Arial" panose="020B0604020202020204" pitchFamily="34" charset="0"/>
                        </a:rPr>
                        <a:t>priklausys nuo</a:t>
                      </a:r>
                      <a:r>
                        <a:rPr lang="es-ES" sz="1800" kern="1200" dirty="0">
                          <a:solidFill>
                            <a:schemeClr val="tx1"/>
                          </a:solidFill>
                          <a:effectLst/>
                          <a:latin typeface="Arial" panose="020B0604020202020204" pitchFamily="34" charset="0"/>
                          <a:ea typeface="MS Mincho"/>
                          <a:cs typeface="Arial" panose="020B0604020202020204" pitchFamily="34" charset="0"/>
                        </a:rPr>
                        <a:t> </a:t>
                      </a:r>
                      <a:r>
                        <a:rPr lang="es-ES" sz="1800" kern="1200" dirty="0" err="1">
                          <a:solidFill>
                            <a:schemeClr val="tx1"/>
                          </a:solidFill>
                          <a:effectLst/>
                          <a:latin typeface="Arial" panose="020B0604020202020204" pitchFamily="34" charset="0"/>
                          <a:ea typeface="MS Mincho"/>
                          <a:cs typeface="Arial" panose="020B0604020202020204" pitchFamily="34" charset="0"/>
                        </a:rPr>
                        <a:t>to</a:t>
                      </a:r>
                      <a:r>
                        <a:rPr lang="es-ES" sz="1800" kern="1200" dirty="0">
                          <a:solidFill>
                            <a:schemeClr val="tx1"/>
                          </a:solidFill>
                          <a:effectLst/>
                          <a:latin typeface="Arial" panose="020B0604020202020204" pitchFamily="34" charset="0"/>
                          <a:ea typeface="MS Mincho"/>
                          <a:cs typeface="Arial" panose="020B0604020202020204" pitchFamily="34" charset="0"/>
                        </a:rPr>
                        <a:t>, </a:t>
                      </a:r>
                      <a:r>
                        <a:rPr lang="lt-LT" sz="1800" b="1" kern="1200" dirty="0">
                          <a:solidFill>
                            <a:schemeClr val="tx1"/>
                          </a:solidFill>
                          <a:effectLst/>
                          <a:latin typeface="Arial" panose="020B0604020202020204" pitchFamily="34" charset="0"/>
                          <a:ea typeface="MS Mincho"/>
                          <a:cs typeface="Arial" panose="020B0604020202020204" pitchFamily="34" charset="0"/>
                        </a:rPr>
                        <a:t>kokiai daliai </a:t>
                      </a:r>
                      <a:r>
                        <a:rPr lang="lt-LT" sz="1800" kern="1200" dirty="0">
                          <a:solidFill>
                            <a:schemeClr val="tx1"/>
                          </a:solidFill>
                          <a:effectLst/>
                          <a:latin typeface="Arial" panose="020B0604020202020204" pitchFamily="34" charset="0"/>
                          <a:ea typeface="MS Mincho"/>
                          <a:cs typeface="Arial" panose="020B0604020202020204" pitchFamily="34" charset="0"/>
                        </a:rPr>
                        <a:t>visų savivaldybėje gyvenančių Energetinį nepriteklių patiriančių asmenų ir</a:t>
                      </a:r>
                      <a:r>
                        <a:rPr lang="es-ES" sz="1800" kern="1200" dirty="0">
                          <a:solidFill>
                            <a:schemeClr val="tx1"/>
                          </a:solidFill>
                          <a:effectLst/>
                          <a:latin typeface="Arial" panose="020B0604020202020204" pitchFamily="34" charset="0"/>
                          <a:ea typeface="MS Mincho"/>
                          <a:cs typeface="Arial" panose="020B0604020202020204" pitchFamily="34" charset="0"/>
                        </a:rPr>
                        <a:t> </a:t>
                      </a:r>
                      <a:r>
                        <a:rPr lang="es-ES" sz="1800" b="1" kern="1200" dirty="0" err="1">
                          <a:solidFill>
                            <a:schemeClr val="tx1"/>
                          </a:solidFill>
                          <a:effectLst/>
                          <a:latin typeface="Arial" panose="020B0604020202020204" pitchFamily="34" charset="0"/>
                          <a:ea typeface="MS Mincho"/>
                          <a:cs typeface="Arial" panose="020B0604020202020204" pitchFamily="34" charset="0"/>
                        </a:rPr>
                        <a:t>kiek</a:t>
                      </a:r>
                      <a:r>
                        <a:rPr lang="es-ES" sz="1800" b="1" kern="1200" dirty="0">
                          <a:solidFill>
                            <a:schemeClr val="tx1"/>
                          </a:solidFill>
                          <a:effectLst/>
                          <a:latin typeface="Arial" panose="020B0604020202020204" pitchFamily="34" charset="0"/>
                          <a:ea typeface="MS Mincho"/>
                          <a:cs typeface="Arial" panose="020B0604020202020204" pitchFamily="34" charset="0"/>
                        </a:rPr>
                        <a:t> </a:t>
                      </a:r>
                      <a:r>
                        <a:rPr lang="es-ES" sz="1800" kern="1200" dirty="0" err="1">
                          <a:solidFill>
                            <a:schemeClr val="tx1"/>
                          </a:solidFill>
                          <a:effectLst/>
                          <a:latin typeface="Arial" panose="020B0604020202020204" pitchFamily="34" charset="0"/>
                          <a:ea typeface="MS Mincho"/>
                          <a:cs typeface="Arial" panose="020B0604020202020204" pitchFamily="34" charset="0"/>
                        </a:rPr>
                        <a:t>elektrinės</a:t>
                      </a:r>
                      <a:r>
                        <a:rPr lang="es-ES" sz="1800" kern="1200" dirty="0">
                          <a:solidFill>
                            <a:schemeClr val="tx1"/>
                          </a:solidFill>
                          <a:effectLst/>
                          <a:latin typeface="Arial" panose="020B0604020202020204" pitchFamily="34" charset="0"/>
                          <a:ea typeface="MS Mincho"/>
                          <a:cs typeface="Arial" panose="020B0604020202020204" pitchFamily="34" charset="0"/>
                        </a:rPr>
                        <a:t> </a:t>
                      </a:r>
                      <a:r>
                        <a:rPr lang="es-ES" sz="1800" kern="1200" dirty="0" err="1">
                          <a:solidFill>
                            <a:schemeClr val="tx1"/>
                          </a:solidFill>
                          <a:effectLst/>
                          <a:latin typeface="Arial" panose="020B0604020202020204" pitchFamily="34" charset="0"/>
                          <a:ea typeface="MS Mincho"/>
                          <a:cs typeface="Arial" panose="020B0604020202020204" pitchFamily="34" charset="0"/>
                        </a:rPr>
                        <a:t>pajėgumų</a:t>
                      </a:r>
                      <a:r>
                        <a:rPr lang="es-ES" sz="1800" kern="1200" dirty="0">
                          <a:solidFill>
                            <a:schemeClr val="tx1"/>
                          </a:solidFill>
                          <a:effectLst/>
                          <a:latin typeface="Arial" panose="020B0604020202020204" pitchFamily="34" charset="0"/>
                          <a:ea typeface="MS Mincho"/>
                          <a:cs typeface="Arial" panose="020B0604020202020204" pitchFamily="34" charset="0"/>
                        </a:rPr>
                        <a:t> bus </a:t>
                      </a:r>
                      <a:r>
                        <a:rPr lang="lt-LT" sz="1800" kern="1200" dirty="0">
                          <a:solidFill>
                            <a:schemeClr val="tx1"/>
                          </a:solidFill>
                          <a:effectLst/>
                          <a:latin typeface="Arial" panose="020B0604020202020204" pitchFamily="34" charset="0"/>
                          <a:ea typeface="MS Mincho"/>
                          <a:cs typeface="Arial" panose="020B0604020202020204" pitchFamily="34" charset="0"/>
                        </a:rPr>
                        <a:t>paskirstyta</a:t>
                      </a:r>
                      <a:endParaRPr lang="lt-LT" sz="1800" kern="1200" dirty="0">
                        <a:solidFill>
                          <a:schemeClr val="dk1"/>
                        </a:solidFill>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2949864950"/>
                  </a:ext>
                </a:extLst>
              </a:tr>
              <a:tr h="926722">
                <a:tc>
                  <a:txBody>
                    <a:bodyPr/>
                    <a:lstStyle/>
                    <a:p>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Lengvatinės</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paskolos</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metinė</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palūkanų</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norma</a:t>
                      </a:r>
                      <a:endParaRPr lang="lt-LT" sz="2000" b="1"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latin typeface="Arial" panose="020B0604020202020204" pitchFamily="34" charset="0"/>
                          <a:ea typeface="Calibri"/>
                          <a:cs typeface="Arial" panose="020B0604020202020204" pitchFamily="34" charset="0"/>
                        </a:rPr>
                        <a:t>1 proc. + 6 mėn. EURIBOR</a:t>
                      </a:r>
                      <a:r>
                        <a:rPr lang="lt-LT" sz="1800" b="1" kern="1200" dirty="0">
                          <a:solidFill>
                            <a:schemeClr val="dk1"/>
                          </a:solidFill>
                          <a:latin typeface="Arial" panose="020B0604020202020204" pitchFamily="34" charset="0"/>
                          <a:ea typeface="Calibri"/>
                          <a:cs typeface="Arial" panose="020B0604020202020204" pitchFamily="34" charset="0"/>
                        </a:rPr>
                        <a:t> </a:t>
                      </a:r>
                      <a:r>
                        <a:rPr lang="lt-LT" sz="1800" i="1" kern="1200" dirty="0">
                          <a:solidFill>
                            <a:schemeClr val="tx1"/>
                          </a:solidFill>
                          <a:effectLst/>
                          <a:latin typeface="Arial" panose="020B0604020202020204" pitchFamily="34" charset="0"/>
                          <a:ea typeface="MS Mincho"/>
                          <a:cs typeface="Arial" panose="020B0604020202020204" pitchFamily="34" charset="0"/>
                        </a:rPr>
                        <a:t>(esant neigiamai 6 mėn. EURIBOR reikšmei, laikoma, kad 6 mėn. EURIBOR reikšmė lygi 0 proc.). </a:t>
                      </a:r>
                    </a:p>
                    <a:p>
                      <a:pPr algn="just"/>
                      <a:r>
                        <a:rPr lang="de-DE" sz="1800" kern="1200" dirty="0">
                          <a:solidFill>
                            <a:schemeClr val="dk1"/>
                          </a:solidFill>
                          <a:latin typeface="Arial" panose="020B0604020202020204" pitchFamily="34" charset="0"/>
                          <a:ea typeface="Calibri"/>
                          <a:cs typeface="Arial" panose="020B0604020202020204" pitchFamily="34" charset="0"/>
                        </a:rPr>
                        <a:t>Visais atvejais paskolos metinė palūkanų </a:t>
                      </a:r>
                      <a:r>
                        <a:rPr lang="de-DE" sz="1800" kern="1200" dirty="0" err="1">
                          <a:solidFill>
                            <a:schemeClr val="dk1"/>
                          </a:solidFill>
                          <a:latin typeface="Arial" panose="020B0604020202020204" pitchFamily="34" charset="0"/>
                          <a:ea typeface="Calibri"/>
                          <a:cs typeface="Arial" panose="020B0604020202020204" pitchFamily="34" charset="0"/>
                        </a:rPr>
                        <a:t>norma</a:t>
                      </a:r>
                      <a:r>
                        <a:rPr lang="de-DE" sz="1800" kern="1200" dirty="0">
                          <a:solidFill>
                            <a:schemeClr val="dk1"/>
                          </a:solidFill>
                          <a:latin typeface="Arial" panose="020B0604020202020204" pitchFamily="34" charset="0"/>
                          <a:ea typeface="Calibri"/>
                          <a:cs typeface="Arial" panose="020B0604020202020204" pitchFamily="34" charset="0"/>
                        </a:rPr>
                        <a:t> </a:t>
                      </a:r>
                      <a:r>
                        <a:rPr lang="de-DE" sz="1800" b="1" kern="1200" dirty="0">
                          <a:solidFill>
                            <a:schemeClr val="dk1"/>
                          </a:solidFill>
                          <a:latin typeface="Arial" panose="020B0604020202020204" pitchFamily="34" charset="0"/>
                          <a:ea typeface="Calibri"/>
                          <a:cs typeface="Arial" panose="020B0604020202020204" pitchFamily="34" charset="0"/>
                        </a:rPr>
                        <a:t>negali viršyti 3 proc.</a:t>
                      </a:r>
                      <a:endParaRPr lang="lt-LT" sz="1800" b="1" kern="1200" dirty="0">
                        <a:solidFill>
                          <a:schemeClr val="dk1"/>
                        </a:solidFill>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992255028"/>
                  </a:ext>
                </a:extLst>
              </a:tr>
              <a:tr h="401579">
                <a:tc>
                  <a:txBody>
                    <a:bodyPr/>
                    <a:lstStyle/>
                    <a:p>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Maksimali paskolos suma</a:t>
                      </a:r>
                    </a:p>
                  </a:txBody>
                  <a:tcPr/>
                </a:tc>
                <a:tc>
                  <a:txBody>
                    <a:bodyPr/>
                    <a:lstStyle/>
                    <a:p>
                      <a:r>
                        <a:rPr lang="pt-BR" b="1" dirty="0">
                          <a:solidFill>
                            <a:schemeClr val="tx1"/>
                          </a:solidFill>
                          <a:latin typeface="Arial" panose="020B0604020202020204" pitchFamily="34" charset="0"/>
                          <a:cs typeface="Arial" panose="020B0604020202020204" pitchFamily="34" charset="0"/>
                        </a:rPr>
                        <a:t>Paskolos suma </a:t>
                      </a:r>
                      <a:r>
                        <a:rPr lang="lt-LT" dirty="0">
                          <a:solidFill>
                            <a:schemeClr val="tx1"/>
                          </a:solidFill>
                          <a:latin typeface="Arial" panose="020B0604020202020204" pitchFamily="34" charset="0"/>
                          <a:cs typeface="Arial" panose="020B0604020202020204" pitchFamily="34" charset="0"/>
                        </a:rPr>
                        <a:t>p</a:t>
                      </a:r>
                      <a:r>
                        <a:rPr lang="pt-BR" dirty="0">
                          <a:solidFill>
                            <a:schemeClr val="tx1"/>
                          </a:solidFill>
                          <a:latin typeface="Arial" panose="020B0604020202020204" pitchFamily="34" charset="0"/>
                          <a:cs typeface="Arial" panose="020B0604020202020204" pitchFamily="34" charset="0"/>
                        </a:rPr>
                        <a:t>askolos gavėjui </a:t>
                      </a:r>
                      <a:r>
                        <a:rPr lang="pt-BR" b="1" dirty="0">
                          <a:solidFill>
                            <a:schemeClr val="tx1"/>
                          </a:solidFill>
                          <a:latin typeface="Arial" panose="020B0604020202020204" pitchFamily="34" charset="0"/>
                          <a:cs typeface="Arial" panose="020B0604020202020204" pitchFamily="34" charset="0"/>
                        </a:rPr>
                        <a:t>neribojama</a:t>
                      </a:r>
                      <a:r>
                        <a:rPr lang="lt-LT" b="1" dirty="0">
                          <a:solidFill>
                            <a:schemeClr val="tx1"/>
                          </a:solidFill>
                          <a:latin typeface="Arial" panose="020B0604020202020204" pitchFamily="34" charset="0"/>
                          <a:cs typeface="Arial" panose="020B0604020202020204" pitchFamily="34" charset="0"/>
                        </a:rPr>
                        <a:t>, </a:t>
                      </a:r>
                      <a:r>
                        <a:rPr lang="lt-LT" dirty="0">
                          <a:solidFill>
                            <a:schemeClr val="tx1"/>
                          </a:solidFill>
                          <a:latin typeface="Arial" panose="020B0604020202020204" pitchFamily="34" charset="0"/>
                          <a:cs typeface="Arial" panose="020B0604020202020204" pitchFamily="34" charset="0"/>
                        </a:rPr>
                        <a:t>jei netaikoma Valstybės pagalba  ir </a:t>
                      </a:r>
                      <a:r>
                        <a:rPr lang="lt-LT" b="1" dirty="0">
                          <a:solidFill>
                            <a:schemeClr val="tx1"/>
                          </a:solidFill>
                          <a:latin typeface="Arial" panose="020B0604020202020204" pitchFamily="34" charset="0"/>
                          <a:cs typeface="Arial" panose="020B0604020202020204" pitchFamily="34" charset="0"/>
                        </a:rPr>
                        <a:t>30 mln. EUR vienos įmonės vienam investiciniam projektui</a:t>
                      </a:r>
                      <a:r>
                        <a:rPr lang="lt-LT" dirty="0">
                          <a:solidFill>
                            <a:schemeClr val="tx1"/>
                          </a:solidFill>
                          <a:latin typeface="Arial" panose="020B0604020202020204" pitchFamily="34" charset="0"/>
                          <a:cs typeface="Arial" panose="020B0604020202020204" pitchFamily="34" charset="0"/>
                        </a:rPr>
                        <a:t>, jei taikoma Valstybės pagalba</a:t>
                      </a:r>
                      <a:r>
                        <a:rPr lang="pt-BR" dirty="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7157606"/>
                  </a:ext>
                </a:extLst>
              </a:tr>
              <a:tr h="401579">
                <a:tc>
                  <a:txBody>
                    <a:bodyPr/>
                    <a:lstStyle/>
                    <a:p>
                      <a:pPr lvl="0">
                        <a:buNone/>
                      </a:pPr>
                      <a:r>
                        <a:rPr lang="lt-LT" sz="2000" b="1" kern="1200">
                          <a:solidFill>
                            <a:schemeClr val="accent1">
                              <a:lumMod val="50000"/>
                            </a:schemeClr>
                          </a:solidFill>
                          <a:effectLst/>
                          <a:latin typeface="Arial" panose="020B0604020202020204" pitchFamily="34" charset="0"/>
                          <a:ea typeface="+mn-ea"/>
                          <a:cs typeface="Arial" panose="020B0604020202020204" pitchFamily="34" charset="0"/>
                        </a:rPr>
                        <a:t>Paskolos trukmė</a:t>
                      </a:r>
                    </a:p>
                  </a:txBody>
                  <a:tcPr/>
                </a:tc>
                <a:tc>
                  <a:txBody>
                    <a:bodyPr/>
                    <a:lstStyle/>
                    <a:p>
                      <a:pPr lvl="0">
                        <a:buNone/>
                      </a:pPr>
                      <a:r>
                        <a:rPr lang="lt-LT" sz="1800" b="0" dirty="0">
                          <a:latin typeface="Arial" panose="020B0604020202020204" pitchFamily="34" charset="0"/>
                          <a:cs typeface="Arial" panose="020B0604020202020204" pitchFamily="34" charset="0"/>
                        </a:rPr>
                        <a:t>iki </a:t>
                      </a:r>
                      <a:r>
                        <a:rPr lang="lt-LT" sz="1800" b="1" dirty="0">
                          <a:latin typeface="Arial" panose="020B0604020202020204" pitchFamily="34" charset="0"/>
                          <a:cs typeface="Arial" panose="020B0604020202020204" pitchFamily="34" charset="0"/>
                        </a:rPr>
                        <a:t>15 metų</a:t>
                      </a:r>
                      <a:r>
                        <a:rPr lang="en-US" sz="1800" b="1"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(180 m</a:t>
                      </a:r>
                      <a:r>
                        <a:rPr lang="lt-LT" sz="1800" b="0" dirty="0" err="1">
                          <a:latin typeface="Arial" panose="020B0604020202020204" pitchFamily="34" charset="0"/>
                          <a:cs typeface="Arial" panose="020B0604020202020204" pitchFamily="34" charset="0"/>
                        </a:rPr>
                        <a:t>ėn</a:t>
                      </a:r>
                      <a:r>
                        <a:rPr lang="en-US" sz="1800" b="0" dirty="0">
                          <a:latin typeface="Arial" panose="020B0604020202020204" pitchFamily="34" charset="0"/>
                          <a:cs typeface="Arial" panose="020B0604020202020204" pitchFamily="34" charset="0"/>
                        </a:rPr>
                        <a:t>)</a:t>
                      </a:r>
                      <a:endParaRPr lang="lt-LT"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3377029"/>
                  </a:ext>
                </a:extLst>
              </a:tr>
              <a:tr h="710487">
                <a:tc>
                  <a:txBody>
                    <a:bodyPr/>
                    <a:lstStyle/>
                    <a:p>
                      <a:r>
                        <a:rPr lang="lt-LT" sz="2000" b="1" kern="1200">
                          <a:solidFill>
                            <a:schemeClr val="accent1">
                              <a:lumMod val="50000"/>
                            </a:schemeClr>
                          </a:solidFill>
                          <a:effectLst/>
                          <a:latin typeface="Arial" panose="020B0604020202020204" pitchFamily="34" charset="0"/>
                          <a:ea typeface="+mn-ea"/>
                          <a:cs typeface="Arial" panose="020B0604020202020204" pitchFamily="34" charset="0"/>
                        </a:rPr>
                        <a:t>Finansavimo pagal priemonę išmokėjimo laikotarpis</a:t>
                      </a:r>
                    </a:p>
                  </a:txBody>
                  <a:tcPr/>
                </a:tc>
                <a:tc>
                  <a:txBody>
                    <a:bodyPr/>
                    <a:lstStyle/>
                    <a:p>
                      <a:pPr algn="just"/>
                      <a:r>
                        <a:rPr lang="lt-LT" sz="1800" b="0" kern="1200" dirty="0">
                          <a:solidFill>
                            <a:schemeClr val="dk1"/>
                          </a:solidFill>
                          <a:latin typeface="Arial" panose="020B0604020202020204" pitchFamily="34" charset="0"/>
                          <a:ea typeface="+mn-ea"/>
                          <a:cs typeface="Arial" panose="020B0604020202020204" pitchFamily="34" charset="0"/>
                        </a:rPr>
                        <a:t>iki </a:t>
                      </a:r>
                      <a:r>
                        <a:rPr lang="lt-LT" sz="1800" b="1" kern="1200" dirty="0">
                          <a:solidFill>
                            <a:schemeClr val="dk1"/>
                          </a:solidFill>
                          <a:latin typeface="Arial" panose="020B0604020202020204" pitchFamily="34" charset="0"/>
                          <a:ea typeface="+mn-ea"/>
                          <a:cs typeface="Arial" panose="020B0604020202020204" pitchFamily="34" charset="0"/>
                        </a:rPr>
                        <a:t>48 mėnesių, </a:t>
                      </a:r>
                      <a:r>
                        <a:rPr lang="lt-LT" sz="1800" b="0" kern="1200" dirty="0">
                          <a:solidFill>
                            <a:schemeClr val="dk1"/>
                          </a:solidFill>
                          <a:latin typeface="Arial" panose="020B0604020202020204" pitchFamily="34" charset="0"/>
                          <a:ea typeface="+mn-ea"/>
                          <a:cs typeface="Arial" panose="020B0604020202020204" pitchFamily="34" charset="0"/>
                        </a:rPr>
                        <a:t>bet ne ilgiau nei iki GG projekto įgyvendinimo pabaigos </a:t>
                      </a:r>
                      <a:r>
                        <a:rPr lang="lt-LT" sz="1800" b="0" i="1" kern="1200" dirty="0">
                          <a:solidFill>
                            <a:schemeClr val="dk1"/>
                          </a:solidFill>
                          <a:latin typeface="Arial" panose="020B0604020202020204" pitchFamily="34" charset="0"/>
                          <a:ea typeface="+mn-ea"/>
                          <a:cs typeface="Arial" panose="020B0604020202020204" pitchFamily="34" charset="0"/>
                        </a:rPr>
                        <a:t>(išimtis taikoma, kai priemonės lėšomis yra refinansuojamos projekto išlaidos, apmokėtos GG nuosavomis lėšomis)</a:t>
                      </a:r>
                      <a:endParaRPr lang="lt-LT" sz="1800" b="1" i="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41603456"/>
                  </a:ext>
                </a:extLst>
              </a:tr>
            </a:tbl>
          </a:graphicData>
        </a:graphic>
      </p:graphicFrame>
      <p:sp>
        <p:nvSpPr>
          <p:cNvPr id="39" name="Rectangle 38">
            <a:extLst>
              <a:ext uri="{FF2B5EF4-FFF2-40B4-BE49-F238E27FC236}">
                <a16:creationId xmlns:a16="http://schemas.microsoft.com/office/drawing/2014/main" id="{130E8DF8-3A67-1017-7944-7C500FA25B43}"/>
              </a:ext>
            </a:extLst>
          </p:cNvPr>
          <p:cNvSpPr/>
          <p:nvPr/>
        </p:nvSpPr>
        <p:spPr>
          <a:xfrm rot="5400000">
            <a:off x="5709423" y="-5709422"/>
            <a:ext cx="773153" cy="12192000"/>
          </a:xfrm>
          <a:prstGeom prst="rect">
            <a:avLst/>
          </a:prstGeom>
          <a:solidFill>
            <a:srgbClr val="003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7B9DE4B-1062-A994-C79F-2A407EA65820}"/>
              </a:ext>
            </a:extLst>
          </p:cNvPr>
          <p:cNvSpPr>
            <a:spLocks noGrp="1"/>
          </p:cNvSpPr>
          <p:nvPr>
            <p:ph type="title"/>
          </p:nvPr>
        </p:nvSpPr>
        <p:spPr>
          <a:xfrm>
            <a:off x="246908" y="135650"/>
            <a:ext cx="11567160" cy="539605"/>
          </a:xfrm>
        </p:spPr>
        <p:txBody>
          <a:bodyPr>
            <a:normAutofit fontScale="90000"/>
          </a:bodyPr>
          <a:lstStyle/>
          <a:p>
            <a:r>
              <a:rPr lang="lt-LT" sz="3200" b="1" dirty="0">
                <a:solidFill>
                  <a:schemeClr val="bg1"/>
                </a:solidFill>
                <a:latin typeface="Arial" panose="020B0604020202020204" pitchFamily="34" charset="0"/>
                <a:cs typeface="Arial" panose="020B0604020202020204" pitchFamily="34" charset="0"/>
              </a:rPr>
              <a:t>Skatinamosios finansinės priemonės finansavimo sąlygos I</a:t>
            </a:r>
          </a:p>
        </p:txBody>
      </p:sp>
    </p:spTree>
    <p:extLst>
      <p:ext uri="{BB962C8B-B14F-4D97-AF65-F5344CB8AC3E}">
        <p14:creationId xmlns:p14="http://schemas.microsoft.com/office/powerpoint/2010/main" val="267555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2">
            <a:extLst>
              <a:ext uri="{FF2B5EF4-FFF2-40B4-BE49-F238E27FC236}">
                <a16:creationId xmlns:a16="http://schemas.microsoft.com/office/drawing/2014/main" id="{99316788-14B5-4AC8-8A56-67C489132D4E}"/>
              </a:ext>
            </a:extLst>
          </p:cNvPr>
          <p:cNvGrpSpPr/>
          <p:nvPr/>
        </p:nvGrpSpPr>
        <p:grpSpPr>
          <a:xfrm>
            <a:off x="0" y="0"/>
            <a:ext cx="184673" cy="6858000"/>
            <a:chOff x="-1" y="0"/>
            <a:chExt cx="1344706" cy="5503515"/>
          </a:xfrm>
        </p:grpSpPr>
        <p:sp>
          <p:nvSpPr>
            <p:cNvPr id="6" name="Rectangle 17">
              <a:extLst>
                <a:ext uri="{FF2B5EF4-FFF2-40B4-BE49-F238E27FC236}">
                  <a16:creationId xmlns:a16="http://schemas.microsoft.com/office/drawing/2014/main" id="{B5FA3961-C857-4F6E-AB12-91BE70C5303F}"/>
                </a:ext>
              </a:extLst>
            </p:cNvPr>
            <p:cNvSpPr/>
            <p:nvPr/>
          </p:nvSpPr>
          <p:spPr>
            <a:xfrm>
              <a:off x="0" y="0"/>
              <a:ext cx="1344705" cy="1100703"/>
            </a:xfrm>
            <a:prstGeom prst="rect">
              <a:avLst/>
            </a:prstGeom>
            <a:solidFill>
              <a:srgbClr val="2F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8">
              <a:extLst>
                <a:ext uri="{FF2B5EF4-FFF2-40B4-BE49-F238E27FC236}">
                  <a16:creationId xmlns:a16="http://schemas.microsoft.com/office/drawing/2014/main" id="{E66B4CA1-B557-4000-9CE8-05264C520880}"/>
                </a:ext>
              </a:extLst>
            </p:cNvPr>
            <p:cNvSpPr/>
            <p:nvPr/>
          </p:nvSpPr>
          <p:spPr>
            <a:xfrm>
              <a:off x="-1" y="1100703"/>
              <a:ext cx="1344705" cy="1100703"/>
            </a:xfrm>
            <a:prstGeom prst="rect">
              <a:avLst/>
            </a:prstGeom>
            <a:solidFill>
              <a:srgbClr val="007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9">
              <a:extLst>
                <a:ext uri="{FF2B5EF4-FFF2-40B4-BE49-F238E27FC236}">
                  <a16:creationId xmlns:a16="http://schemas.microsoft.com/office/drawing/2014/main" id="{E4566BDD-C1CE-471E-9C9C-75D3E8CD3374}"/>
                </a:ext>
              </a:extLst>
            </p:cNvPr>
            <p:cNvSpPr/>
            <p:nvPr/>
          </p:nvSpPr>
          <p:spPr>
            <a:xfrm>
              <a:off x="0" y="2201406"/>
              <a:ext cx="1344705" cy="1100703"/>
            </a:xfrm>
            <a:prstGeom prst="rect">
              <a:avLst/>
            </a:prstGeom>
            <a:solidFill>
              <a:srgbClr val="194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0">
              <a:extLst>
                <a:ext uri="{FF2B5EF4-FFF2-40B4-BE49-F238E27FC236}">
                  <a16:creationId xmlns:a16="http://schemas.microsoft.com/office/drawing/2014/main" id="{B3BA5E34-7EF2-4746-B3C0-94408AC606B5}"/>
                </a:ext>
              </a:extLst>
            </p:cNvPr>
            <p:cNvSpPr/>
            <p:nvPr/>
          </p:nvSpPr>
          <p:spPr>
            <a:xfrm>
              <a:off x="0" y="3302109"/>
              <a:ext cx="1344705" cy="1100703"/>
            </a:xfrm>
            <a:prstGeom prst="rect">
              <a:avLst/>
            </a:prstGeom>
            <a:solidFill>
              <a:srgbClr val="20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675933ED-7BE9-4685-BB06-16BA72015F22}"/>
                </a:ext>
              </a:extLst>
            </p:cNvPr>
            <p:cNvSpPr/>
            <p:nvPr/>
          </p:nvSpPr>
          <p:spPr>
            <a:xfrm>
              <a:off x="0" y="4402812"/>
              <a:ext cx="1344705" cy="1100703"/>
            </a:xfrm>
            <a:prstGeom prst="rect">
              <a:avLst/>
            </a:prstGeom>
            <a:solidFill>
              <a:srgbClr val="3C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2" name="Table 31">
            <a:extLst>
              <a:ext uri="{FF2B5EF4-FFF2-40B4-BE49-F238E27FC236}">
                <a16:creationId xmlns:a16="http://schemas.microsoft.com/office/drawing/2014/main" id="{CA333CB2-D9A3-D6B3-4337-92DFE049C43B}"/>
              </a:ext>
            </a:extLst>
          </p:cNvPr>
          <p:cNvGraphicFramePr>
            <a:graphicFrameLocks noGrp="1"/>
          </p:cNvGraphicFramePr>
          <p:nvPr>
            <p:extLst>
              <p:ext uri="{D42A27DB-BD31-4B8C-83A1-F6EECF244321}">
                <p14:modId xmlns:p14="http://schemas.microsoft.com/office/powerpoint/2010/main" val="1585706126"/>
              </p:ext>
            </p:extLst>
          </p:nvPr>
        </p:nvGraphicFramePr>
        <p:xfrm>
          <a:off x="181428" y="819808"/>
          <a:ext cx="11829142" cy="5979160"/>
        </p:xfrm>
        <a:graphic>
          <a:graphicData uri="http://schemas.openxmlformats.org/drawingml/2006/table">
            <a:tbl>
              <a:tblPr firstRow="1" bandRow="1">
                <a:tableStyleId>{7DF18680-E054-41AD-8BC1-D1AEF772440D}</a:tableStyleId>
              </a:tblPr>
              <a:tblGrid>
                <a:gridCol w="3635247">
                  <a:extLst>
                    <a:ext uri="{9D8B030D-6E8A-4147-A177-3AD203B41FA5}">
                      <a16:colId xmlns:a16="http://schemas.microsoft.com/office/drawing/2014/main" val="2076864064"/>
                    </a:ext>
                  </a:extLst>
                </a:gridCol>
                <a:gridCol w="8193895">
                  <a:extLst>
                    <a:ext uri="{9D8B030D-6E8A-4147-A177-3AD203B41FA5}">
                      <a16:colId xmlns:a16="http://schemas.microsoft.com/office/drawing/2014/main" val="68301817"/>
                    </a:ext>
                  </a:extLst>
                </a:gridCol>
              </a:tblGrid>
              <a:tr h="403013">
                <a:tc>
                  <a:txBody>
                    <a:bodyPr/>
                    <a:lstStyle/>
                    <a:p>
                      <a:r>
                        <a:rPr lang="lt-LT" sz="2200">
                          <a:solidFill>
                            <a:schemeClr val="accent1">
                              <a:lumMod val="50000"/>
                            </a:schemeClr>
                          </a:solidFill>
                          <a:latin typeface="Arial" panose="020B0604020202020204" pitchFamily="34" charset="0"/>
                          <a:cs typeface="Arial" panose="020B0604020202020204" pitchFamily="34" charset="0"/>
                        </a:rPr>
                        <a:t>FINANSAVIMO SĄLYGA</a:t>
                      </a:r>
                    </a:p>
                  </a:txBody>
                  <a:tcPr>
                    <a:solidFill>
                      <a:schemeClr val="tx2">
                        <a:lumMod val="60000"/>
                        <a:lumOff val="40000"/>
                      </a:schemeClr>
                    </a:solidFill>
                  </a:tcPr>
                </a:tc>
                <a:tc>
                  <a:txBody>
                    <a:bodyPr/>
                    <a:lstStyle/>
                    <a:p>
                      <a:r>
                        <a:rPr lang="lt-LT" sz="2200" dirty="0">
                          <a:solidFill>
                            <a:schemeClr val="accent1">
                              <a:lumMod val="50000"/>
                            </a:schemeClr>
                          </a:solidFill>
                          <a:latin typeface="Arial" panose="020B0604020202020204" pitchFamily="34" charset="0"/>
                          <a:cs typeface="Arial" panose="020B0604020202020204" pitchFamily="34" charset="0"/>
                        </a:rPr>
                        <a:t>APRAŠYMAS</a:t>
                      </a:r>
                    </a:p>
                  </a:txBody>
                  <a:tcPr>
                    <a:solidFill>
                      <a:schemeClr val="tx2">
                        <a:lumMod val="60000"/>
                        <a:lumOff val="40000"/>
                      </a:schemeClr>
                    </a:solidFill>
                  </a:tcPr>
                </a:tc>
                <a:extLst>
                  <a:ext uri="{0D108BD9-81ED-4DB2-BD59-A6C34878D82A}">
                    <a16:rowId xmlns:a16="http://schemas.microsoft.com/office/drawing/2014/main" val="2760307717"/>
                  </a:ext>
                </a:extLst>
              </a:tr>
              <a:tr h="1122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Tinkamos finansuoti projekto išlaidos</a:t>
                      </a: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latin typeface="Arial" panose="020B0604020202020204" pitchFamily="34" charset="0"/>
                          <a:ea typeface="Calibri"/>
                          <a:cs typeface="Arial" panose="020B0604020202020204" pitchFamily="34" charset="0"/>
                        </a:rPr>
                        <a:t>elektrinės įrengimo išlaidos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latin typeface="Arial" panose="020B0604020202020204" pitchFamily="34" charset="0"/>
                          <a:ea typeface="Calibri"/>
                          <a:cs typeface="Arial" panose="020B0604020202020204" pitchFamily="34" charset="0"/>
                        </a:rPr>
                        <a:t>nutolusio AEI parko įsigijimo išlaidos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latin typeface="Arial" panose="020B0604020202020204" pitchFamily="34" charset="0"/>
                          <a:ea typeface="Calibri"/>
                          <a:cs typeface="Arial" panose="020B0604020202020204" pitchFamily="34" charset="0"/>
                        </a:rPr>
                        <a:t>PVM</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latin typeface="Arial" panose="020B0604020202020204" pitchFamily="34" charset="0"/>
                          <a:ea typeface="Calibri"/>
                          <a:cs typeface="Arial" panose="020B0604020202020204" pitchFamily="34" charset="0"/>
                        </a:rPr>
                        <a:t>nuosavų lėšų refinansavimo išlaidos</a:t>
                      </a:r>
                    </a:p>
                  </a:txBody>
                  <a:tcPr/>
                </a:tc>
                <a:extLst>
                  <a:ext uri="{0D108BD9-81ED-4DB2-BD59-A6C34878D82A}">
                    <a16:rowId xmlns:a16="http://schemas.microsoft.com/office/drawing/2014/main" val="2037255374"/>
                  </a:ext>
                </a:extLst>
              </a:tr>
              <a:tr h="1122680">
                <a:tc>
                  <a:txBody>
                    <a:bodyPr/>
                    <a:lstStyle/>
                    <a:p>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Tinkamų finansuoti išlaidų patyrimo laikotarpis</a:t>
                      </a: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latin typeface="Arial" panose="020B0604020202020204" pitchFamily="34" charset="0"/>
                          <a:ea typeface="Calibri"/>
                          <a:cs typeface="Arial" panose="020B0604020202020204" pitchFamily="34" charset="0"/>
                        </a:rPr>
                        <a:t>projekto investicijos </a:t>
                      </a:r>
                      <a:r>
                        <a:rPr lang="lt-LT" sz="1800" b="1" kern="1200" dirty="0">
                          <a:solidFill>
                            <a:schemeClr val="dk1"/>
                          </a:solidFill>
                          <a:latin typeface="Arial" panose="020B0604020202020204" pitchFamily="34" charset="0"/>
                          <a:ea typeface="Calibri"/>
                          <a:cs typeface="Arial" panose="020B0604020202020204" pitchFamily="34" charset="0"/>
                        </a:rPr>
                        <a:t>turi būti pradėtos ne anksčiau nei paraiškos pateikimo INVEGAI data</a:t>
                      </a:r>
                      <a:r>
                        <a:rPr lang="en-US" sz="1800" b="1" kern="1200" dirty="0">
                          <a:solidFill>
                            <a:schemeClr val="dk1"/>
                          </a:solidFill>
                          <a:latin typeface="Arial" panose="020B0604020202020204" pitchFamily="34" charset="0"/>
                          <a:ea typeface="Calibri"/>
                          <a:cs typeface="Arial" panose="020B0604020202020204" pitchFamily="34" charset="0"/>
                        </a:rPr>
                        <a:t>.</a:t>
                      </a:r>
                      <a:endParaRPr lang="lt-LT" sz="1800" kern="1200" dirty="0">
                        <a:solidFill>
                          <a:schemeClr val="dk1"/>
                        </a:solidFill>
                        <a:latin typeface="Arial" panose="020B0604020202020204" pitchFamily="34" charset="0"/>
                        <a:ea typeface="Calibri"/>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latin typeface="Arial" panose="020B0604020202020204" pitchFamily="34" charset="0"/>
                          <a:ea typeface="Calibri"/>
                          <a:cs typeface="Arial" panose="020B0604020202020204" pitchFamily="34" charset="0"/>
                        </a:rPr>
                        <a:t>išlaidos gali būti </a:t>
                      </a:r>
                      <a:r>
                        <a:rPr lang="lt-LT" sz="1800" b="1" kern="1200" dirty="0">
                          <a:solidFill>
                            <a:schemeClr val="dk1"/>
                          </a:solidFill>
                          <a:latin typeface="Arial" panose="020B0604020202020204" pitchFamily="34" charset="0"/>
                          <a:ea typeface="Calibri"/>
                          <a:cs typeface="Arial" panose="020B0604020202020204" pitchFamily="34" charset="0"/>
                        </a:rPr>
                        <a:t>patirtos ir apmokėtos </a:t>
                      </a:r>
                      <a:r>
                        <a:rPr lang="lt-LT" sz="1800" kern="1200" dirty="0">
                          <a:solidFill>
                            <a:schemeClr val="dk1"/>
                          </a:solidFill>
                          <a:latin typeface="Arial" panose="020B0604020202020204" pitchFamily="34" charset="0"/>
                          <a:ea typeface="Calibri"/>
                          <a:cs typeface="Arial" panose="020B0604020202020204" pitchFamily="34" charset="0"/>
                        </a:rPr>
                        <a:t>arba </a:t>
                      </a:r>
                      <a:r>
                        <a:rPr lang="lt-LT" sz="1800" b="1" kern="1200" dirty="0">
                          <a:solidFill>
                            <a:schemeClr val="dk1"/>
                          </a:solidFill>
                          <a:latin typeface="Arial" panose="020B0604020202020204" pitchFamily="34" charset="0"/>
                          <a:ea typeface="Calibri"/>
                          <a:cs typeface="Arial" panose="020B0604020202020204" pitchFamily="34" charset="0"/>
                        </a:rPr>
                        <a:t>patirtos, bet neapmokėtos </a:t>
                      </a:r>
                      <a:r>
                        <a:rPr lang="lt-LT" sz="1800" kern="1200" dirty="0">
                          <a:solidFill>
                            <a:schemeClr val="dk1"/>
                          </a:solidFill>
                          <a:latin typeface="Arial" panose="020B0604020202020204" pitchFamily="34" charset="0"/>
                          <a:ea typeface="Calibri"/>
                          <a:cs typeface="Arial" panose="020B0604020202020204" pitchFamily="34" charset="0"/>
                        </a:rPr>
                        <a:t>galutinio gavėjo</a:t>
                      </a:r>
                    </a:p>
                  </a:txBody>
                  <a:tcPr/>
                </a:tc>
                <a:extLst>
                  <a:ext uri="{0D108BD9-81ED-4DB2-BD59-A6C34878D82A}">
                    <a16:rowId xmlns:a16="http://schemas.microsoft.com/office/drawing/2014/main" val="2949864950"/>
                  </a:ext>
                </a:extLst>
              </a:tr>
              <a:tr h="374227">
                <a:tc>
                  <a:txBody>
                    <a:bodyPr/>
                    <a:lstStyle/>
                    <a:p>
                      <a:r>
                        <a:rPr lang="lt-LT" sz="2000" b="1">
                          <a:solidFill>
                            <a:schemeClr val="accent1">
                              <a:lumMod val="50000"/>
                            </a:schemeClr>
                          </a:solidFill>
                          <a:latin typeface="Arial" panose="020B0604020202020204" pitchFamily="34" charset="0"/>
                          <a:cs typeface="Arial" panose="020B0604020202020204" pitchFamily="34" charset="0"/>
                        </a:rPr>
                        <a:t>Avansiniai mokėjimai</a:t>
                      </a:r>
                    </a:p>
                  </a:txBody>
                  <a:tcPr/>
                </a:tc>
                <a:tc>
                  <a:txBody>
                    <a:bodyPr/>
                    <a:lstStyle/>
                    <a:p>
                      <a:pPr algn="just"/>
                      <a:r>
                        <a:rPr lang="lt-LT" sz="1800" b="1" kern="1200">
                          <a:solidFill>
                            <a:schemeClr val="tx1"/>
                          </a:solidFill>
                          <a:effectLst/>
                          <a:latin typeface="Arial" panose="020B0604020202020204" pitchFamily="34" charset="0"/>
                          <a:ea typeface="+mn-ea"/>
                          <a:cs typeface="Arial" panose="020B0604020202020204" pitchFamily="34" charset="0"/>
                        </a:rPr>
                        <a:t>galimi</a:t>
                      </a:r>
                      <a:r>
                        <a:rPr lang="lt-LT" sz="1800" b="0" kern="1200">
                          <a:solidFill>
                            <a:schemeClr val="tx1"/>
                          </a:solidFill>
                          <a:effectLst/>
                          <a:latin typeface="Arial" panose="020B0604020202020204" pitchFamily="34" charset="0"/>
                          <a:ea typeface="+mn-ea"/>
                          <a:cs typeface="Arial" panose="020B0604020202020204" pitchFamily="34" charset="0"/>
                        </a:rPr>
                        <a:t> (iki 30 proc. nuo tinkamų finansuoti projekto išlaidų su PVM)</a:t>
                      </a:r>
                    </a:p>
                  </a:txBody>
                  <a:tcPr/>
                </a:tc>
                <a:extLst>
                  <a:ext uri="{0D108BD9-81ED-4DB2-BD59-A6C34878D82A}">
                    <a16:rowId xmlns:a16="http://schemas.microsoft.com/office/drawing/2014/main" val="1928937980"/>
                  </a:ext>
                </a:extLst>
              </a:tr>
              <a:tr h="776060">
                <a:tc>
                  <a:txBody>
                    <a:bodyPr/>
                    <a:lstStyle/>
                    <a:p>
                      <a:r>
                        <a:rPr lang="lt-LT" sz="2000" b="1" kern="1200">
                          <a:solidFill>
                            <a:schemeClr val="accent1">
                              <a:lumMod val="50000"/>
                            </a:schemeClr>
                          </a:solidFill>
                          <a:effectLst/>
                          <a:latin typeface="Arial" panose="020B0604020202020204" pitchFamily="34" charset="0"/>
                          <a:ea typeface="+mn-ea"/>
                          <a:cs typeface="Arial" panose="020B0604020202020204" pitchFamily="34" charset="0"/>
                        </a:rPr>
                        <a:t>GG projekto tęstinumo laikotarpis</a:t>
                      </a:r>
                      <a:endParaRPr lang="lt-LT" sz="2000" b="1">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just"/>
                      <a:r>
                        <a:rPr lang="lt-LT" sz="1800" b="1" kern="1200" dirty="0">
                          <a:solidFill>
                            <a:schemeClr val="tx1"/>
                          </a:solidFill>
                          <a:effectLst/>
                          <a:latin typeface="Arial" panose="020B0604020202020204" pitchFamily="34" charset="0"/>
                          <a:ea typeface="+mn-ea"/>
                          <a:cs typeface="Arial" panose="020B0604020202020204" pitchFamily="34" charset="0"/>
                        </a:rPr>
                        <a:t>ne trumpiau kaip 5 metus</a:t>
                      </a:r>
                      <a:r>
                        <a:rPr lang="lt-LT" sz="1800" b="0" kern="1200" dirty="0">
                          <a:solidFill>
                            <a:schemeClr val="tx1"/>
                          </a:solidFill>
                          <a:effectLst/>
                          <a:latin typeface="Arial" panose="020B0604020202020204" pitchFamily="34" charset="0"/>
                          <a:ea typeface="+mn-ea"/>
                          <a:cs typeface="Arial" panose="020B0604020202020204" pitchFamily="34" charset="0"/>
                        </a:rPr>
                        <a:t> nuo GG projekto įgyvendinimo pabaigos GG turės išlaikyti tą pačią elektrinės įrengtosios galios priskyrimo energetinį nepriteklių patiriantiems asmenims dalį, kaip nustatyta paskolos sutartyje </a:t>
                      </a:r>
                    </a:p>
                  </a:txBody>
                  <a:tcPr/>
                </a:tc>
                <a:extLst>
                  <a:ext uri="{0D108BD9-81ED-4DB2-BD59-A6C34878D82A}">
                    <a16:rowId xmlns:a16="http://schemas.microsoft.com/office/drawing/2014/main" val="4097157606"/>
                  </a:ext>
                </a:extLst>
              </a:tr>
              <a:tr h="620133">
                <a:tc>
                  <a:txBody>
                    <a:bodyPr/>
                    <a:lstStyle/>
                    <a:p>
                      <a:pPr lvl="0">
                        <a:buNone/>
                      </a:pPr>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Paskolos sutarties sudarymo mokestis</a:t>
                      </a:r>
                    </a:p>
                  </a:txBody>
                  <a:tcPr/>
                </a:tc>
                <a:tc>
                  <a:txBody>
                    <a:bodyPr/>
                    <a:lstStyle/>
                    <a:p>
                      <a:pPr lvl="0" algn="just">
                        <a:buNone/>
                      </a:pPr>
                      <a:r>
                        <a:rPr lang="en-US" sz="1800" b="1" kern="1200" dirty="0">
                          <a:solidFill>
                            <a:schemeClr val="tx1"/>
                          </a:solidFill>
                          <a:effectLst/>
                          <a:latin typeface="Arial" panose="020B0604020202020204" pitchFamily="34" charset="0"/>
                          <a:ea typeface="+mn-ea"/>
                          <a:cs typeface="Arial" panose="020B0604020202020204" pitchFamily="34" charset="0"/>
                        </a:rPr>
                        <a:t>0,4</a:t>
                      </a:r>
                      <a:r>
                        <a:rPr lang="lt-LT" sz="1800" b="1" kern="1200" dirty="0">
                          <a:solidFill>
                            <a:schemeClr val="tx1"/>
                          </a:solidFill>
                          <a:effectLst/>
                          <a:latin typeface="Arial" panose="020B0604020202020204" pitchFamily="34" charset="0"/>
                          <a:ea typeface="+mn-ea"/>
                          <a:cs typeface="Arial" panose="020B0604020202020204" pitchFamily="34" charset="0"/>
                        </a:rPr>
                        <a:t> proc. dydžio </a:t>
                      </a:r>
                      <a:r>
                        <a:rPr lang="lt-LT" sz="1800" b="0" kern="1200" dirty="0">
                          <a:solidFill>
                            <a:schemeClr val="tx1"/>
                          </a:solidFill>
                          <a:effectLst/>
                          <a:latin typeface="Arial" panose="020B0604020202020204" pitchFamily="34" charset="0"/>
                          <a:ea typeface="+mn-ea"/>
                          <a:cs typeface="Arial" panose="020B0604020202020204" pitchFamily="34" charset="0"/>
                        </a:rPr>
                        <a:t>vienkartinis mokestį nuo finansavimo pagal priemonę sumos, nurodytos paskolos sutartyje, bet </a:t>
                      </a:r>
                      <a:r>
                        <a:rPr lang="lt-LT" sz="1800" b="1" kern="1200" dirty="0">
                          <a:solidFill>
                            <a:schemeClr val="tx1"/>
                          </a:solidFill>
                          <a:effectLst/>
                          <a:latin typeface="Arial" panose="020B0604020202020204" pitchFamily="34" charset="0"/>
                          <a:ea typeface="+mn-ea"/>
                          <a:cs typeface="Arial" panose="020B0604020202020204" pitchFamily="34" charset="0"/>
                        </a:rPr>
                        <a:t>ne mažiau kaip </a:t>
                      </a:r>
                      <a:r>
                        <a:rPr lang="en-US" sz="1800" b="1" kern="1200" dirty="0">
                          <a:solidFill>
                            <a:schemeClr val="tx1"/>
                          </a:solidFill>
                          <a:effectLst/>
                          <a:latin typeface="Arial" panose="020B0604020202020204" pitchFamily="34" charset="0"/>
                          <a:ea typeface="+mn-ea"/>
                          <a:cs typeface="Arial" panose="020B0604020202020204" pitchFamily="34" charset="0"/>
                        </a:rPr>
                        <a:t>5</a:t>
                      </a:r>
                      <a:r>
                        <a:rPr lang="lt-LT" sz="1800" b="1" kern="1200" dirty="0">
                          <a:solidFill>
                            <a:schemeClr val="tx1"/>
                          </a:solidFill>
                          <a:effectLst/>
                          <a:latin typeface="Arial" panose="020B0604020202020204" pitchFamily="34" charset="0"/>
                          <a:ea typeface="+mn-ea"/>
                          <a:cs typeface="Arial" panose="020B0604020202020204" pitchFamily="34" charset="0"/>
                        </a:rPr>
                        <a:t>00 Eur ir ne daugiau kaip 1000 Eur</a:t>
                      </a:r>
                    </a:p>
                  </a:txBody>
                  <a:tcPr/>
                </a:tc>
                <a:extLst>
                  <a:ext uri="{0D108BD9-81ED-4DB2-BD59-A6C34878D82A}">
                    <a16:rowId xmlns:a16="http://schemas.microsoft.com/office/drawing/2014/main" val="3783377029"/>
                  </a:ext>
                </a:extLst>
              </a:tr>
              <a:tr h="949960">
                <a:tc>
                  <a:txBody>
                    <a:bodyPr/>
                    <a:lstStyle/>
                    <a:p>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Paskolos sutarties sąlygų keitimo mokestis</a:t>
                      </a:r>
                    </a:p>
                  </a:txBody>
                  <a:tcPr/>
                </a:tc>
                <a:tc>
                  <a:txBody>
                    <a:bodyPr/>
                    <a:lstStyle/>
                    <a:p>
                      <a:pPr algn="just"/>
                      <a:r>
                        <a:rPr lang="lt-LT" sz="1800" b="1" kern="1200" dirty="0">
                          <a:solidFill>
                            <a:schemeClr val="tx1"/>
                          </a:solidFill>
                          <a:effectLst/>
                          <a:latin typeface="Arial" panose="020B0604020202020204" pitchFamily="34" charset="0"/>
                          <a:ea typeface="+mn-ea"/>
                          <a:cs typeface="Arial" panose="020B0604020202020204" pitchFamily="34" charset="0"/>
                        </a:rPr>
                        <a:t>0,05 proc.</a:t>
                      </a:r>
                      <a:r>
                        <a:rPr lang="lt-LT" sz="1800" b="0" kern="1200" dirty="0">
                          <a:solidFill>
                            <a:schemeClr val="tx1"/>
                          </a:solidFill>
                          <a:effectLst/>
                          <a:latin typeface="Arial" panose="020B0604020202020204" pitchFamily="34" charset="0"/>
                          <a:ea typeface="+mn-ea"/>
                          <a:cs typeface="Arial" panose="020B0604020202020204" pitchFamily="34" charset="0"/>
                        </a:rPr>
                        <a:t> nuo finansavimo likučio, bet </a:t>
                      </a:r>
                      <a:r>
                        <a:rPr lang="lt-LT" sz="1800" b="1" kern="1200" dirty="0">
                          <a:solidFill>
                            <a:schemeClr val="tx1"/>
                          </a:solidFill>
                          <a:effectLst/>
                          <a:latin typeface="Arial" panose="020B0604020202020204" pitchFamily="34" charset="0"/>
                          <a:ea typeface="+mn-ea"/>
                          <a:cs typeface="Arial" panose="020B0604020202020204" pitchFamily="34" charset="0"/>
                        </a:rPr>
                        <a:t>ne mažiau nei 100 Eur ir ne daugiau nei 500 Eur</a:t>
                      </a:r>
                    </a:p>
                  </a:txBody>
                  <a:tcPr/>
                </a:tc>
                <a:extLst>
                  <a:ext uri="{0D108BD9-81ED-4DB2-BD59-A6C34878D82A}">
                    <a16:rowId xmlns:a16="http://schemas.microsoft.com/office/drawing/2014/main" val="741603456"/>
                  </a:ext>
                </a:extLst>
              </a:tr>
            </a:tbl>
          </a:graphicData>
        </a:graphic>
      </p:graphicFrame>
      <p:sp>
        <p:nvSpPr>
          <p:cNvPr id="39" name="Rectangle 38">
            <a:extLst>
              <a:ext uri="{FF2B5EF4-FFF2-40B4-BE49-F238E27FC236}">
                <a16:creationId xmlns:a16="http://schemas.microsoft.com/office/drawing/2014/main" id="{130E8DF8-3A67-1017-7944-7C500FA25B43}"/>
              </a:ext>
            </a:extLst>
          </p:cNvPr>
          <p:cNvSpPr/>
          <p:nvPr/>
        </p:nvSpPr>
        <p:spPr>
          <a:xfrm rot="5400000">
            <a:off x="5686097" y="-5686095"/>
            <a:ext cx="819805" cy="12192000"/>
          </a:xfrm>
          <a:prstGeom prst="rect">
            <a:avLst/>
          </a:prstGeom>
          <a:solidFill>
            <a:srgbClr val="003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endParaRPr>
          </a:p>
        </p:txBody>
      </p:sp>
      <p:sp>
        <p:nvSpPr>
          <p:cNvPr id="16" name="Title 1">
            <a:extLst>
              <a:ext uri="{FF2B5EF4-FFF2-40B4-BE49-F238E27FC236}">
                <a16:creationId xmlns:a16="http://schemas.microsoft.com/office/drawing/2014/main" id="{47B9DE4B-1062-A994-C79F-2A407EA65820}"/>
              </a:ext>
            </a:extLst>
          </p:cNvPr>
          <p:cNvSpPr>
            <a:spLocks noGrp="1"/>
          </p:cNvSpPr>
          <p:nvPr>
            <p:ph type="title"/>
          </p:nvPr>
        </p:nvSpPr>
        <p:spPr>
          <a:xfrm>
            <a:off x="184673" y="114075"/>
            <a:ext cx="11567160" cy="611139"/>
          </a:xfrm>
        </p:spPr>
        <p:txBody>
          <a:bodyPr>
            <a:normAutofit fontScale="90000"/>
          </a:bodyPr>
          <a:lstStyle/>
          <a:p>
            <a:r>
              <a:rPr lang="lt-LT" sz="3200" b="1" dirty="0">
                <a:solidFill>
                  <a:schemeClr val="bg1"/>
                </a:solidFill>
                <a:latin typeface="Arial" panose="020B0604020202020204" pitchFamily="34" charset="0"/>
                <a:cs typeface="Arial" panose="020B0604020202020204" pitchFamily="34" charset="0"/>
              </a:rPr>
              <a:t>Skatinamosios finansinės priemonės finansavimo sąlygos II</a:t>
            </a:r>
          </a:p>
        </p:txBody>
      </p:sp>
    </p:spTree>
    <p:extLst>
      <p:ext uri="{BB962C8B-B14F-4D97-AF65-F5344CB8AC3E}">
        <p14:creationId xmlns:p14="http://schemas.microsoft.com/office/powerpoint/2010/main" val="303818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2">
            <a:extLst>
              <a:ext uri="{FF2B5EF4-FFF2-40B4-BE49-F238E27FC236}">
                <a16:creationId xmlns:a16="http://schemas.microsoft.com/office/drawing/2014/main" id="{99316788-14B5-4AC8-8A56-67C489132D4E}"/>
              </a:ext>
            </a:extLst>
          </p:cNvPr>
          <p:cNvGrpSpPr/>
          <p:nvPr/>
        </p:nvGrpSpPr>
        <p:grpSpPr>
          <a:xfrm>
            <a:off x="0" y="0"/>
            <a:ext cx="184673" cy="6858000"/>
            <a:chOff x="-1" y="0"/>
            <a:chExt cx="1344706" cy="5503515"/>
          </a:xfrm>
        </p:grpSpPr>
        <p:sp>
          <p:nvSpPr>
            <p:cNvPr id="6" name="Rectangle 17">
              <a:extLst>
                <a:ext uri="{FF2B5EF4-FFF2-40B4-BE49-F238E27FC236}">
                  <a16:creationId xmlns:a16="http://schemas.microsoft.com/office/drawing/2014/main" id="{B5FA3961-C857-4F6E-AB12-91BE70C5303F}"/>
                </a:ext>
              </a:extLst>
            </p:cNvPr>
            <p:cNvSpPr/>
            <p:nvPr/>
          </p:nvSpPr>
          <p:spPr>
            <a:xfrm>
              <a:off x="0" y="0"/>
              <a:ext cx="1344705" cy="1100703"/>
            </a:xfrm>
            <a:prstGeom prst="rect">
              <a:avLst/>
            </a:prstGeom>
            <a:solidFill>
              <a:srgbClr val="2F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8">
              <a:extLst>
                <a:ext uri="{FF2B5EF4-FFF2-40B4-BE49-F238E27FC236}">
                  <a16:creationId xmlns:a16="http://schemas.microsoft.com/office/drawing/2014/main" id="{E66B4CA1-B557-4000-9CE8-05264C520880}"/>
                </a:ext>
              </a:extLst>
            </p:cNvPr>
            <p:cNvSpPr/>
            <p:nvPr/>
          </p:nvSpPr>
          <p:spPr>
            <a:xfrm>
              <a:off x="-1" y="1100703"/>
              <a:ext cx="1344705" cy="1100703"/>
            </a:xfrm>
            <a:prstGeom prst="rect">
              <a:avLst/>
            </a:prstGeom>
            <a:solidFill>
              <a:srgbClr val="007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9">
              <a:extLst>
                <a:ext uri="{FF2B5EF4-FFF2-40B4-BE49-F238E27FC236}">
                  <a16:creationId xmlns:a16="http://schemas.microsoft.com/office/drawing/2014/main" id="{E4566BDD-C1CE-471E-9C9C-75D3E8CD3374}"/>
                </a:ext>
              </a:extLst>
            </p:cNvPr>
            <p:cNvSpPr/>
            <p:nvPr/>
          </p:nvSpPr>
          <p:spPr>
            <a:xfrm>
              <a:off x="0" y="2201406"/>
              <a:ext cx="1344705" cy="1100703"/>
            </a:xfrm>
            <a:prstGeom prst="rect">
              <a:avLst/>
            </a:prstGeom>
            <a:solidFill>
              <a:srgbClr val="194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0">
              <a:extLst>
                <a:ext uri="{FF2B5EF4-FFF2-40B4-BE49-F238E27FC236}">
                  <a16:creationId xmlns:a16="http://schemas.microsoft.com/office/drawing/2014/main" id="{B3BA5E34-7EF2-4746-B3C0-94408AC606B5}"/>
                </a:ext>
              </a:extLst>
            </p:cNvPr>
            <p:cNvSpPr/>
            <p:nvPr/>
          </p:nvSpPr>
          <p:spPr>
            <a:xfrm>
              <a:off x="0" y="3302109"/>
              <a:ext cx="1344705" cy="1100703"/>
            </a:xfrm>
            <a:prstGeom prst="rect">
              <a:avLst/>
            </a:prstGeom>
            <a:solidFill>
              <a:srgbClr val="20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675933ED-7BE9-4685-BB06-16BA72015F22}"/>
                </a:ext>
              </a:extLst>
            </p:cNvPr>
            <p:cNvSpPr/>
            <p:nvPr/>
          </p:nvSpPr>
          <p:spPr>
            <a:xfrm>
              <a:off x="0" y="4402812"/>
              <a:ext cx="1344705" cy="1100703"/>
            </a:xfrm>
            <a:prstGeom prst="rect">
              <a:avLst/>
            </a:prstGeom>
            <a:solidFill>
              <a:srgbClr val="3C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2" name="Table 31">
            <a:extLst>
              <a:ext uri="{FF2B5EF4-FFF2-40B4-BE49-F238E27FC236}">
                <a16:creationId xmlns:a16="http://schemas.microsoft.com/office/drawing/2014/main" id="{CA333CB2-D9A3-D6B3-4337-92DFE049C43B}"/>
              </a:ext>
            </a:extLst>
          </p:cNvPr>
          <p:cNvGraphicFramePr>
            <a:graphicFrameLocks noGrp="1"/>
          </p:cNvGraphicFramePr>
          <p:nvPr>
            <p:extLst>
              <p:ext uri="{D42A27DB-BD31-4B8C-83A1-F6EECF244321}">
                <p14:modId xmlns:p14="http://schemas.microsoft.com/office/powerpoint/2010/main" val="1213828471"/>
              </p:ext>
            </p:extLst>
          </p:nvPr>
        </p:nvGraphicFramePr>
        <p:xfrm>
          <a:off x="184672" y="1104081"/>
          <a:ext cx="12007328" cy="5743630"/>
        </p:xfrm>
        <a:graphic>
          <a:graphicData uri="http://schemas.openxmlformats.org/drawingml/2006/table">
            <a:tbl>
              <a:tblPr firstRow="1" bandRow="1">
                <a:tableStyleId>{7DF18680-E054-41AD-8BC1-D1AEF772440D}</a:tableStyleId>
              </a:tblPr>
              <a:tblGrid>
                <a:gridCol w="3576452">
                  <a:extLst>
                    <a:ext uri="{9D8B030D-6E8A-4147-A177-3AD203B41FA5}">
                      <a16:colId xmlns:a16="http://schemas.microsoft.com/office/drawing/2014/main" val="2076864064"/>
                    </a:ext>
                  </a:extLst>
                </a:gridCol>
                <a:gridCol w="8430876">
                  <a:extLst>
                    <a:ext uri="{9D8B030D-6E8A-4147-A177-3AD203B41FA5}">
                      <a16:colId xmlns:a16="http://schemas.microsoft.com/office/drawing/2014/main" val="68301817"/>
                    </a:ext>
                  </a:extLst>
                </a:gridCol>
              </a:tblGrid>
              <a:tr h="385091">
                <a:tc>
                  <a:txBody>
                    <a:bodyPr/>
                    <a:lstStyle/>
                    <a:p>
                      <a:r>
                        <a:rPr lang="lt-LT" sz="2200" dirty="0">
                          <a:solidFill>
                            <a:schemeClr val="accent1">
                              <a:lumMod val="50000"/>
                            </a:schemeClr>
                          </a:solidFill>
                          <a:latin typeface="Arial" panose="020B0604020202020204" pitchFamily="34" charset="0"/>
                          <a:cs typeface="Arial" panose="020B0604020202020204" pitchFamily="34" charset="0"/>
                        </a:rPr>
                        <a:t>FINANSAVIMO SĄLYGA</a:t>
                      </a:r>
                    </a:p>
                  </a:txBody>
                  <a:tcPr>
                    <a:solidFill>
                      <a:schemeClr val="tx2">
                        <a:lumMod val="60000"/>
                        <a:lumOff val="40000"/>
                      </a:schemeClr>
                    </a:solidFill>
                  </a:tcPr>
                </a:tc>
                <a:tc>
                  <a:txBody>
                    <a:bodyPr/>
                    <a:lstStyle/>
                    <a:p>
                      <a:r>
                        <a:rPr lang="lt-LT" sz="2200" dirty="0">
                          <a:solidFill>
                            <a:schemeClr val="accent1">
                              <a:lumMod val="50000"/>
                            </a:schemeClr>
                          </a:solidFill>
                          <a:latin typeface="Arial" panose="020B0604020202020204" pitchFamily="34" charset="0"/>
                          <a:cs typeface="Arial" panose="020B0604020202020204" pitchFamily="34" charset="0"/>
                        </a:rPr>
                        <a:t>APRAŠYMAS</a:t>
                      </a:r>
                    </a:p>
                  </a:txBody>
                  <a:tcPr>
                    <a:solidFill>
                      <a:schemeClr val="tx2">
                        <a:lumMod val="60000"/>
                        <a:lumOff val="40000"/>
                      </a:schemeClr>
                    </a:solidFill>
                  </a:tcPr>
                </a:tc>
                <a:extLst>
                  <a:ext uri="{0D108BD9-81ED-4DB2-BD59-A6C34878D82A}">
                    <a16:rowId xmlns:a16="http://schemas.microsoft.com/office/drawing/2014/main" val="2760307717"/>
                  </a:ext>
                </a:extLst>
              </a:tr>
              <a:tr h="825195">
                <a:tc>
                  <a:txBody>
                    <a:bodyPr/>
                    <a:lstStyle/>
                    <a:p>
                      <a:r>
                        <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rPr>
                        <a:t>Paskolos užtikrinimo priemonės</a:t>
                      </a:r>
                    </a:p>
                  </a:txBody>
                  <a:tcPr/>
                </a:tc>
                <a:tc>
                  <a:txBody>
                    <a:bodyPr/>
                    <a:lstStyle/>
                    <a:p>
                      <a:pPr marL="285750" indent="-285750" algn="just">
                        <a:buFont typeface="Wingdings" panose="05000000000000000000" pitchFamily="2" charset="2"/>
                        <a:buChar char="§"/>
                      </a:pPr>
                      <a:r>
                        <a:rPr lang="lt-LT" sz="1800" b="1" kern="1200" dirty="0">
                          <a:solidFill>
                            <a:schemeClr val="tx1"/>
                          </a:solidFill>
                          <a:effectLst/>
                          <a:latin typeface="Arial" panose="020B0604020202020204" pitchFamily="34" charset="0"/>
                          <a:ea typeface="+mn-ea"/>
                          <a:cs typeface="Arial" panose="020B0604020202020204" pitchFamily="34" charset="0"/>
                        </a:rPr>
                        <a:t>paskolos sutartis </a:t>
                      </a:r>
                      <a:r>
                        <a:rPr lang="lt-LT" sz="1800" kern="1200" dirty="0">
                          <a:solidFill>
                            <a:schemeClr val="tx1"/>
                          </a:solidFill>
                          <a:effectLst/>
                          <a:latin typeface="Arial" panose="020B0604020202020204" pitchFamily="34" charset="0"/>
                          <a:ea typeface="+mn-ea"/>
                          <a:cs typeface="Arial" panose="020B0604020202020204" pitchFamily="34" charset="0"/>
                        </a:rPr>
                        <a:t>tarp GG, INVEGOS ir savivaldybės (-ių)</a:t>
                      </a:r>
                    </a:p>
                    <a:p>
                      <a:pPr marL="285750" indent="-285750" algn="just">
                        <a:buFont typeface="Wingdings" panose="05000000000000000000" pitchFamily="2" charset="2"/>
                        <a:buChar char="§"/>
                      </a:pPr>
                      <a:r>
                        <a:rPr lang="lt-LT" sz="1800" kern="1200" dirty="0">
                          <a:solidFill>
                            <a:schemeClr val="tx1"/>
                          </a:solidFill>
                          <a:effectLst/>
                          <a:latin typeface="Arial" panose="020B0604020202020204" pitchFamily="34" charset="0"/>
                          <a:ea typeface="+mn-ea"/>
                          <a:cs typeface="Arial" panose="020B0604020202020204" pitchFamily="34" charset="0"/>
                        </a:rPr>
                        <a:t>priemonės lėšomis finansuojamo </a:t>
                      </a:r>
                      <a:r>
                        <a:rPr lang="lt-LT" sz="1800" b="1" kern="1200" dirty="0">
                          <a:solidFill>
                            <a:schemeClr val="tx1"/>
                          </a:solidFill>
                          <a:effectLst/>
                          <a:latin typeface="Arial" panose="020B0604020202020204" pitchFamily="34" charset="0"/>
                          <a:ea typeface="+mn-ea"/>
                          <a:cs typeface="Arial" panose="020B0604020202020204" pitchFamily="34" charset="0"/>
                        </a:rPr>
                        <a:t>turto</a:t>
                      </a:r>
                      <a:r>
                        <a:rPr lang="lt-LT" sz="1800" kern="1200" dirty="0">
                          <a:solidFill>
                            <a:schemeClr val="tx1"/>
                          </a:solidFill>
                          <a:effectLst/>
                          <a:latin typeface="Arial" panose="020B0604020202020204" pitchFamily="34" charset="0"/>
                          <a:ea typeface="+mn-ea"/>
                          <a:cs typeface="Arial" panose="020B0604020202020204" pitchFamily="34" charset="0"/>
                        </a:rPr>
                        <a:t> </a:t>
                      </a:r>
                      <a:r>
                        <a:rPr lang="lt-LT" sz="1800" i="1" kern="1200" dirty="0">
                          <a:solidFill>
                            <a:schemeClr val="tx1"/>
                          </a:solidFill>
                          <a:effectLst/>
                          <a:latin typeface="Arial" panose="020B0604020202020204" pitchFamily="34" charset="0"/>
                          <a:ea typeface="+mn-ea"/>
                          <a:cs typeface="Arial" panose="020B0604020202020204" pitchFamily="34" charset="0"/>
                        </a:rPr>
                        <a:t>(arba kito INVEGAI priimtino lygiaverčio ilgalaikio turto)</a:t>
                      </a:r>
                      <a:r>
                        <a:rPr lang="lt-LT" sz="1800" kern="1200" dirty="0">
                          <a:solidFill>
                            <a:schemeClr val="tx1"/>
                          </a:solidFill>
                          <a:effectLst/>
                          <a:latin typeface="Arial" panose="020B0604020202020204" pitchFamily="34" charset="0"/>
                          <a:ea typeface="+mn-ea"/>
                          <a:cs typeface="Arial" panose="020B0604020202020204" pitchFamily="34" charset="0"/>
                        </a:rPr>
                        <a:t> </a:t>
                      </a:r>
                      <a:r>
                        <a:rPr lang="lt-LT" sz="1800" b="1" kern="1200" dirty="0">
                          <a:solidFill>
                            <a:schemeClr val="tx1"/>
                          </a:solidFill>
                          <a:effectLst/>
                          <a:latin typeface="Arial" panose="020B0604020202020204" pitchFamily="34" charset="0"/>
                          <a:ea typeface="+mn-ea"/>
                          <a:cs typeface="Arial" panose="020B0604020202020204" pitchFamily="34" charset="0"/>
                        </a:rPr>
                        <a:t>pirminis įkeitimas </a:t>
                      </a:r>
                      <a:r>
                        <a:rPr lang="lt-LT" sz="1800" kern="1200" dirty="0">
                          <a:solidFill>
                            <a:schemeClr val="tx1"/>
                          </a:solidFill>
                          <a:effectLst/>
                          <a:latin typeface="Arial" panose="020B0604020202020204" pitchFamily="34" charset="0"/>
                          <a:ea typeface="+mn-ea"/>
                          <a:cs typeface="Arial" panose="020B0604020202020204" pitchFamily="34" charset="0"/>
                        </a:rPr>
                        <a:t>INVEGOS naudai</a:t>
                      </a:r>
                    </a:p>
                  </a:txBody>
                  <a:tcPr/>
                </a:tc>
                <a:extLst>
                  <a:ext uri="{0D108BD9-81ED-4DB2-BD59-A6C34878D82A}">
                    <a16:rowId xmlns:a16="http://schemas.microsoft.com/office/drawing/2014/main" val="985381424"/>
                  </a:ext>
                </a:extLst>
              </a:tr>
              <a:tr h="1567870">
                <a:tc>
                  <a:txBody>
                    <a:bodyPr/>
                    <a:lstStyle/>
                    <a:p>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Valstybės</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pagalbos</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režimas</a:t>
                      </a:r>
                      <a:endParaRPr lang="lt-LT" sz="2000" b="1"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marL="285750" indent="-285750" algn="just">
                        <a:buFont typeface="Wingdings" panose="05000000000000000000" pitchFamily="2" charset="2"/>
                        <a:buChar char="§"/>
                      </a:pPr>
                      <a:r>
                        <a:rPr lang="de-DE" sz="1800" kern="1200" dirty="0">
                          <a:solidFill>
                            <a:schemeClr val="dk1"/>
                          </a:solidFill>
                          <a:effectLst/>
                          <a:latin typeface="Arial" panose="020B0604020202020204" pitchFamily="34" charset="0"/>
                          <a:ea typeface="+mn-ea"/>
                          <a:cs typeface="Arial" panose="020B0604020202020204" pitchFamily="34" charset="0"/>
                        </a:rPr>
                        <a:t>valstybės pagalba pagal </a:t>
                      </a:r>
                      <a:r>
                        <a:rPr lang="lt-LT" sz="1800" kern="1200" dirty="0">
                          <a:solidFill>
                            <a:schemeClr val="dk1"/>
                          </a:solidFill>
                          <a:effectLst/>
                          <a:latin typeface="Arial" panose="020B0604020202020204" pitchFamily="34" charset="0"/>
                          <a:ea typeface="+mn-ea"/>
                          <a:cs typeface="Arial" panose="020B0604020202020204" pitchFamily="34" charset="0"/>
                        </a:rPr>
                        <a:t>skatinamąją f</a:t>
                      </a:r>
                      <a:r>
                        <a:rPr lang="de-DE" sz="1800" kern="1200" dirty="0">
                          <a:solidFill>
                            <a:schemeClr val="dk1"/>
                          </a:solidFill>
                          <a:effectLst/>
                          <a:latin typeface="Arial" panose="020B0604020202020204" pitchFamily="34" charset="0"/>
                          <a:ea typeface="+mn-ea"/>
                          <a:cs typeface="Arial" panose="020B0604020202020204" pitchFamily="34" charset="0"/>
                        </a:rPr>
                        <a:t>inansinę priemonę </a:t>
                      </a:r>
                      <a:r>
                        <a:rPr lang="de-DE" sz="1800" b="1" kern="1200" dirty="0">
                          <a:solidFill>
                            <a:schemeClr val="dk1"/>
                          </a:solidFill>
                          <a:effectLst/>
                          <a:latin typeface="Arial" panose="020B0604020202020204" pitchFamily="34" charset="0"/>
                          <a:ea typeface="+mn-ea"/>
                          <a:cs typeface="Arial" panose="020B0604020202020204" pitchFamily="34" charset="0"/>
                        </a:rPr>
                        <a:t>nebus </a:t>
                      </a:r>
                      <a:r>
                        <a:rPr lang="de-DE" sz="1800" b="1" kern="1200" dirty="0" err="1">
                          <a:solidFill>
                            <a:schemeClr val="dk1"/>
                          </a:solidFill>
                          <a:effectLst/>
                          <a:latin typeface="Arial" panose="020B0604020202020204" pitchFamily="34" charset="0"/>
                          <a:ea typeface="+mn-ea"/>
                          <a:cs typeface="Arial" panose="020B0604020202020204" pitchFamily="34" charset="0"/>
                        </a:rPr>
                        <a:t>teikiama</a:t>
                      </a:r>
                      <a:r>
                        <a:rPr lang="lt-LT" sz="1800" kern="1200" dirty="0">
                          <a:solidFill>
                            <a:schemeClr val="dk1"/>
                          </a:solidFill>
                          <a:effectLst/>
                          <a:latin typeface="Arial" panose="020B0604020202020204" pitchFamily="34" charset="0"/>
                          <a:ea typeface="+mn-ea"/>
                          <a:cs typeface="Arial" panose="020B0604020202020204" pitchFamily="34" charset="0"/>
                        </a:rPr>
                        <a:t> </a:t>
                      </a:r>
                      <a:r>
                        <a:rPr lang="lt-LT" sz="1800" i="1" kern="1200" dirty="0">
                          <a:solidFill>
                            <a:schemeClr val="dk1"/>
                          </a:solidFill>
                          <a:effectLst/>
                          <a:latin typeface="Arial" panose="020B0604020202020204" pitchFamily="34" charset="0"/>
                          <a:ea typeface="+mn-ea"/>
                          <a:cs typeface="Arial" panose="020B0604020202020204" pitchFamily="34" charset="0"/>
                        </a:rPr>
                        <a:t>su sąlyga, kad GG, jų dalininkai, energetinį nepriteklių patiriantys asmenys nevykdys ekonominės veiklos arba neatlygintinai gautos energijos nenaudos ekonominės veiklos vykdymui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t-LT" sz="1800" kern="1200" dirty="0">
                          <a:solidFill>
                            <a:schemeClr val="dk1"/>
                          </a:solidFill>
                          <a:effectLst/>
                          <a:latin typeface="Arial" panose="020B0604020202020204" pitchFamily="34" charset="0"/>
                          <a:ea typeface="+mn-ea"/>
                          <a:cs typeface="Arial" panose="020B0604020202020204" pitchFamily="34" charset="0"/>
                        </a:rPr>
                        <a:t>Bendrosios išimties reglamentas (ES) Nr. 651/2014 41str.</a:t>
                      </a:r>
                    </a:p>
                  </a:txBody>
                  <a:tcPr/>
                </a:tc>
                <a:extLst>
                  <a:ext uri="{0D108BD9-81ED-4DB2-BD59-A6C34878D82A}">
                    <a16:rowId xmlns:a16="http://schemas.microsoft.com/office/drawing/2014/main" val="2853457059"/>
                  </a:ext>
                </a:extLst>
              </a:tr>
              <a:tr h="2805662">
                <a:tc>
                  <a:txBody>
                    <a:bodyPr/>
                    <a:lstStyle/>
                    <a:p>
                      <a:endPar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endParaRPr>
                    </a:p>
                    <a:p>
                      <a:endPar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endParaRPr>
                    </a:p>
                    <a:p>
                      <a:endPar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endParaRPr>
                    </a:p>
                    <a:p>
                      <a:endPar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endParaRPr>
                    </a:p>
                    <a:p>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Kitos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finansavimo</a:t>
                      </a:r>
                      <a:r>
                        <a:rPr lang="de-DE" sz="2000" b="1"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de-DE" sz="2000" b="1" kern="1200" dirty="0" err="1">
                          <a:solidFill>
                            <a:schemeClr val="accent1">
                              <a:lumMod val="50000"/>
                            </a:schemeClr>
                          </a:solidFill>
                          <a:effectLst/>
                          <a:latin typeface="Arial" panose="020B0604020202020204" pitchFamily="34" charset="0"/>
                          <a:ea typeface="+mn-ea"/>
                          <a:cs typeface="Arial" panose="020B0604020202020204" pitchFamily="34" charset="0"/>
                        </a:rPr>
                        <a:t>sąlygos</a:t>
                      </a:r>
                      <a:endParaRPr lang="lt-LT" sz="2000" b="1"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a:tc>
                <a:tc>
                  <a:txBody>
                    <a:bodyPr/>
                    <a:lstStyle/>
                    <a:p>
                      <a:pPr marL="285750" lvl="0" indent="-285750" algn="just">
                        <a:buFont typeface="Wingdings" panose="05000000000000000000" pitchFamily="2" charset="2"/>
                        <a:buChar char="§"/>
                      </a:pPr>
                      <a:r>
                        <a:rPr lang="es-ES" sz="1800" kern="1200" dirty="0">
                          <a:solidFill>
                            <a:schemeClr val="tx1"/>
                          </a:solidFill>
                          <a:effectLst/>
                          <a:latin typeface="Arial" panose="020B0604020202020204" pitchFamily="34" charset="0"/>
                          <a:ea typeface="+mn-ea"/>
                          <a:cs typeface="Arial" panose="020B0604020202020204" pitchFamily="34" charset="0"/>
                        </a:rPr>
                        <a:t>įrengtos ar įsigytos </a:t>
                      </a:r>
                      <a:r>
                        <a:rPr lang="es-ES" sz="1800" b="1" kern="1200" dirty="0">
                          <a:solidFill>
                            <a:schemeClr val="tx1"/>
                          </a:solidFill>
                          <a:effectLst/>
                          <a:latin typeface="Arial" panose="020B0604020202020204" pitchFamily="34" charset="0"/>
                          <a:ea typeface="+mn-ea"/>
                          <a:cs typeface="Arial" panose="020B0604020202020204" pitchFamily="34" charset="0"/>
                        </a:rPr>
                        <a:t>elektrinės dalis turi būti neatlygintinai perduodama </a:t>
                      </a:r>
                      <a:r>
                        <a:rPr lang="es-ES" sz="1800" b="0" kern="1200" dirty="0" err="1">
                          <a:solidFill>
                            <a:schemeClr val="tx1"/>
                          </a:solidFill>
                          <a:effectLst/>
                          <a:latin typeface="Arial" panose="020B0604020202020204" pitchFamily="34" charset="0"/>
                          <a:ea typeface="+mn-ea"/>
                          <a:cs typeface="Arial" panose="020B0604020202020204" pitchFamily="34" charset="0"/>
                        </a:rPr>
                        <a:t>naudotis</a:t>
                      </a:r>
                      <a:r>
                        <a:rPr lang="es-ES" sz="1800" b="0" kern="1200" dirty="0">
                          <a:solidFill>
                            <a:schemeClr val="tx1"/>
                          </a:solidFill>
                          <a:effectLst/>
                          <a:latin typeface="Arial" panose="020B0604020202020204" pitchFamily="34" charset="0"/>
                          <a:ea typeface="+mn-ea"/>
                          <a:cs typeface="Arial" panose="020B0604020202020204" pitchFamily="34" charset="0"/>
                        </a:rPr>
                        <a:t> </a:t>
                      </a:r>
                      <a:r>
                        <a:rPr lang="es-ES" sz="1800" b="1" kern="1200" dirty="0" err="1">
                          <a:solidFill>
                            <a:schemeClr val="tx1"/>
                          </a:solidFill>
                          <a:effectLst/>
                          <a:latin typeface="Arial" panose="020B0604020202020204" pitchFamily="34" charset="0"/>
                          <a:ea typeface="+mn-ea"/>
                          <a:cs typeface="Arial" panose="020B0604020202020204" pitchFamily="34" charset="0"/>
                        </a:rPr>
                        <a:t>savivaldybėje</a:t>
                      </a:r>
                      <a:r>
                        <a:rPr lang="es-ES" sz="1800" b="1" kern="1200" dirty="0">
                          <a:solidFill>
                            <a:schemeClr val="tx1"/>
                          </a:solidFill>
                          <a:effectLst/>
                          <a:latin typeface="Arial" panose="020B0604020202020204" pitchFamily="34" charset="0"/>
                          <a:ea typeface="+mn-ea"/>
                          <a:cs typeface="Arial" panose="020B0604020202020204" pitchFamily="34" charset="0"/>
                        </a:rPr>
                        <a:t> gyvenantiems energetinį nepriteklių patiriantiems asmenims</a:t>
                      </a:r>
                      <a:endParaRPr lang="lt-LT" sz="800" b="0" kern="1200" dirty="0">
                        <a:solidFill>
                          <a:schemeClr val="tx1"/>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
                      </a:pPr>
                      <a:r>
                        <a:rPr lang="de-DE" sz="1800" b="1" kern="1200" dirty="0" err="1">
                          <a:solidFill>
                            <a:schemeClr val="tx1"/>
                          </a:solidFill>
                          <a:effectLst/>
                          <a:latin typeface="Arial" panose="020B0604020202020204" pitchFamily="34" charset="0"/>
                          <a:ea typeface="+mn-ea"/>
                          <a:cs typeface="Arial" panose="020B0604020202020204" pitchFamily="34" charset="0"/>
                        </a:rPr>
                        <a:t>vieną</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lt-LT" sz="1800" b="1" kern="1200" dirty="0">
                          <a:solidFill>
                            <a:schemeClr val="tx1"/>
                          </a:solidFill>
                          <a:effectLst/>
                          <a:latin typeface="Arial" panose="020B0604020202020204" pitchFamily="34" charset="0"/>
                          <a:ea typeface="+mn-ea"/>
                          <a:cs typeface="Arial" panose="020B0604020202020204" pitchFamily="34" charset="0"/>
                        </a:rPr>
                        <a:t>Energetikos bendriją </a:t>
                      </a:r>
                      <a:r>
                        <a:rPr lang="de-DE" sz="1800" b="1" kern="1200" dirty="0">
                          <a:solidFill>
                            <a:schemeClr val="tx1"/>
                          </a:solidFill>
                          <a:effectLst/>
                          <a:latin typeface="Arial" panose="020B0604020202020204" pitchFamily="34" charset="0"/>
                          <a:ea typeface="+mn-ea"/>
                          <a:cs typeface="Arial" panose="020B0604020202020204" pitchFamily="34" charset="0"/>
                        </a:rPr>
                        <a:t>gali </a:t>
                      </a:r>
                      <a:r>
                        <a:rPr lang="de-DE" sz="1800" b="1" kern="1200" dirty="0" err="1">
                          <a:solidFill>
                            <a:schemeClr val="tx1"/>
                          </a:solidFill>
                          <a:effectLst/>
                          <a:latin typeface="Arial" panose="020B0604020202020204" pitchFamily="34" charset="0"/>
                          <a:ea typeface="+mn-ea"/>
                          <a:cs typeface="Arial" panose="020B0604020202020204" pitchFamily="34" charset="0"/>
                        </a:rPr>
                        <a:t>steigti</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kelios</a:t>
                      </a:r>
                      <a:r>
                        <a:rPr lang="de-DE" sz="1800" b="1" kern="1200" dirty="0">
                          <a:solidFill>
                            <a:schemeClr val="tx1"/>
                          </a:solidFill>
                          <a:effectLst/>
                          <a:latin typeface="Arial" panose="020B0604020202020204" pitchFamily="34" charset="0"/>
                          <a:ea typeface="+mn-ea"/>
                          <a:cs typeface="Arial" panose="020B0604020202020204" pitchFamily="34" charset="0"/>
                        </a:rPr>
                        <a:t> savivaldybės</a:t>
                      </a:r>
                      <a:r>
                        <a:rPr lang="de-DE" sz="1800" kern="1200" dirty="0">
                          <a:solidFill>
                            <a:schemeClr val="tx1"/>
                          </a:solidFill>
                          <a:effectLst/>
                          <a:latin typeface="Arial" panose="020B0604020202020204" pitchFamily="34" charset="0"/>
                          <a:ea typeface="+mn-ea"/>
                          <a:cs typeface="Arial" panose="020B0604020202020204" pitchFamily="34" charset="0"/>
                        </a:rPr>
                        <a:t>, kurios </a:t>
                      </a:r>
                      <a:r>
                        <a:rPr lang="de-DE" sz="1800" kern="1200" dirty="0" err="1">
                          <a:solidFill>
                            <a:schemeClr val="tx1"/>
                          </a:solidFill>
                          <a:effectLst/>
                          <a:latin typeface="Arial" panose="020B0604020202020204" pitchFamily="34" charset="0"/>
                          <a:ea typeface="+mn-ea"/>
                          <a:cs typeface="Arial" panose="020B0604020202020204" pitchFamily="34" charset="0"/>
                        </a:rPr>
                        <a:t>dalį</a:t>
                      </a:r>
                      <a:r>
                        <a:rPr lang="de-DE" sz="1800" kern="1200" dirty="0">
                          <a:solidFill>
                            <a:schemeClr val="tx1"/>
                          </a:solidFill>
                          <a:effectLst/>
                          <a:latin typeface="Arial" panose="020B0604020202020204" pitchFamily="34" charset="0"/>
                          <a:ea typeface="+mn-ea"/>
                          <a:cs typeface="Arial" panose="020B0604020202020204" pitchFamily="34" charset="0"/>
                        </a:rPr>
                        <a:t> elektrinės</a:t>
                      </a:r>
                      <a:r>
                        <a:rPr lang="lt-LT" sz="1800" kern="1200" dirty="0">
                          <a:solidFill>
                            <a:schemeClr val="tx1"/>
                          </a:solidFill>
                          <a:effectLst/>
                          <a:latin typeface="Arial" panose="020B0604020202020204" pitchFamily="34" charset="0"/>
                          <a:ea typeface="+mn-ea"/>
                          <a:cs typeface="Arial" panose="020B0604020202020204" pitchFamily="34" charset="0"/>
                        </a:rPr>
                        <a:t> galios</a:t>
                      </a:r>
                      <a:r>
                        <a:rPr lang="de-DE" sz="1800" kern="1200" dirty="0">
                          <a:solidFill>
                            <a:schemeClr val="tx1"/>
                          </a:solidFill>
                          <a:effectLst/>
                          <a:latin typeface="Arial" panose="020B0604020202020204" pitchFamily="34" charset="0"/>
                          <a:ea typeface="+mn-ea"/>
                          <a:cs typeface="Arial" panose="020B0604020202020204" pitchFamily="34" charset="0"/>
                        </a:rPr>
                        <a:t> turės neatlygintinai </a:t>
                      </a:r>
                      <a:r>
                        <a:rPr lang="lt-LT" sz="1800" kern="1200" dirty="0">
                          <a:solidFill>
                            <a:schemeClr val="tx1"/>
                          </a:solidFill>
                          <a:effectLst/>
                          <a:latin typeface="Arial" panose="020B0604020202020204" pitchFamily="34" charset="0"/>
                          <a:ea typeface="+mn-ea"/>
                          <a:cs typeface="Arial" panose="020B0604020202020204" pitchFamily="34" charset="0"/>
                        </a:rPr>
                        <a:t>paskirstyti</a:t>
                      </a:r>
                      <a:r>
                        <a:rPr lang="de-DE" sz="1800" kern="1200" dirty="0">
                          <a:solidFill>
                            <a:schemeClr val="tx1"/>
                          </a:solidFill>
                          <a:effectLst/>
                          <a:latin typeface="Arial" panose="020B0604020202020204" pitchFamily="34" charset="0"/>
                          <a:ea typeface="+mn-ea"/>
                          <a:cs typeface="Arial" panose="020B0604020202020204" pitchFamily="34" charset="0"/>
                        </a:rPr>
                        <a:t> naudotis </a:t>
                      </a:r>
                      <a:r>
                        <a:rPr lang="de-DE" sz="1800" kern="1200" dirty="0" err="1">
                          <a:solidFill>
                            <a:schemeClr val="tx1"/>
                          </a:solidFill>
                          <a:effectLst/>
                          <a:latin typeface="Arial" panose="020B0604020202020204" pitchFamily="34" charset="0"/>
                          <a:ea typeface="+mn-ea"/>
                          <a:cs typeface="Arial" panose="020B0604020202020204" pitchFamily="34" charset="0"/>
                        </a:rPr>
                        <a:t>visiems</a:t>
                      </a:r>
                      <a:r>
                        <a:rPr lang="de-DE" sz="1800" kern="1200" dirty="0">
                          <a:solidFill>
                            <a:schemeClr val="tx1"/>
                          </a:solidFill>
                          <a:effectLst/>
                          <a:latin typeface="Arial" panose="020B0604020202020204" pitchFamily="34" charset="0"/>
                          <a:ea typeface="+mn-ea"/>
                          <a:cs typeface="Arial" panose="020B0604020202020204" pitchFamily="34" charset="0"/>
                        </a:rPr>
                        <a:t> </a:t>
                      </a:r>
                      <a:r>
                        <a:rPr lang="de-DE" sz="1800" kern="1200" dirty="0" err="1">
                          <a:solidFill>
                            <a:schemeClr val="tx1"/>
                          </a:solidFill>
                          <a:effectLst/>
                          <a:latin typeface="Arial" panose="020B0604020202020204" pitchFamily="34" charset="0"/>
                          <a:ea typeface="+mn-ea"/>
                          <a:cs typeface="Arial" panose="020B0604020202020204" pitchFamily="34" charset="0"/>
                        </a:rPr>
                        <a:t>tų</a:t>
                      </a:r>
                      <a:r>
                        <a:rPr lang="de-DE" sz="1800" kern="1200" dirty="0">
                          <a:solidFill>
                            <a:schemeClr val="tx1"/>
                          </a:solidFill>
                          <a:effectLst/>
                          <a:latin typeface="Arial" panose="020B0604020202020204" pitchFamily="34" charset="0"/>
                          <a:ea typeface="+mn-ea"/>
                          <a:cs typeface="Arial" panose="020B0604020202020204" pitchFamily="34" charset="0"/>
                        </a:rPr>
                        <a:t> savivaldybių, kurios </a:t>
                      </a:r>
                      <a:r>
                        <a:rPr lang="de-DE" sz="1800" kern="1200" dirty="0" err="1">
                          <a:solidFill>
                            <a:schemeClr val="tx1"/>
                          </a:solidFill>
                          <a:effectLst/>
                          <a:latin typeface="Arial" panose="020B0604020202020204" pitchFamily="34" charset="0"/>
                          <a:ea typeface="+mn-ea"/>
                          <a:cs typeface="Arial" panose="020B0604020202020204" pitchFamily="34" charset="0"/>
                        </a:rPr>
                        <a:t>dalyvauja</a:t>
                      </a:r>
                      <a:r>
                        <a:rPr lang="de-DE" sz="1800" kern="1200" dirty="0">
                          <a:solidFill>
                            <a:schemeClr val="tx1"/>
                          </a:solidFill>
                          <a:effectLst/>
                          <a:latin typeface="Arial" panose="020B0604020202020204" pitchFamily="34" charset="0"/>
                          <a:ea typeface="+mn-ea"/>
                          <a:cs typeface="Arial" panose="020B0604020202020204" pitchFamily="34" charset="0"/>
                        </a:rPr>
                        <a:t> </a:t>
                      </a:r>
                      <a:r>
                        <a:rPr lang="lt-LT" sz="1800" kern="1200" dirty="0">
                          <a:solidFill>
                            <a:schemeClr val="tx1"/>
                          </a:solidFill>
                          <a:effectLst/>
                          <a:latin typeface="Arial" panose="020B0604020202020204" pitchFamily="34" charset="0"/>
                          <a:ea typeface="+mn-ea"/>
                          <a:cs typeface="Arial" panose="020B0604020202020204" pitchFamily="34" charset="0"/>
                        </a:rPr>
                        <a:t>Energetikos bendrijos </a:t>
                      </a:r>
                      <a:r>
                        <a:rPr lang="de-DE" sz="1800" kern="1200" dirty="0" err="1">
                          <a:solidFill>
                            <a:schemeClr val="tx1"/>
                          </a:solidFill>
                          <a:effectLst/>
                          <a:latin typeface="Arial" panose="020B0604020202020204" pitchFamily="34" charset="0"/>
                          <a:ea typeface="+mn-ea"/>
                          <a:cs typeface="Arial" panose="020B0604020202020204" pitchFamily="34" charset="0"/>
                        </a:rPr>
                        <a:t>steigime</a:t>
                      </a:r>
                      <a:r>
                        <a:rPr lang="de-DE" sz="1800" kern="1200" dirty="0">
                          <a:solidFill>
                            <a:schemeClr val="tx1"/>
                          </a:solidFill>
                          <a:effectLst/>
                          <a:latin typeface="Arial" panose="020B0604020202020204" pitchFamily="34" charset="0"/>
                          <a:ea typeface="+mn-ea"/>
                          <a:cs typeface="Arial" panose="020B0604020202020204" pitchFamily="34" charset="0"/>
                        </a:rPr>
                        <a:t>, energetinį nepriteklių patiriantiems </a:t>
                      </a:r>
                      <a:r>
                        <a:rPr lang="de-DE" sz="1800" kern="1200" dirty="0" err="1">
                          <a:solidFill>
                            <a:schemeClr val="tx1"/>
                          </a:solidFill>
                          <a:effectLst/>
                          <a:latin typeface="Arial" panose="020B0604020202020204" pitchFamily="34" charset="0"/>
                          <a:ea typeface="+mn-ea"/>
                          <a:cs typeface="Arial" panose="020B0604020202020204" pitchFamily="34" charset="0"/>
                        </a:rPr>
                        <a:t>asmenims</a:t>
                      </a:r>
                      <a:endParaRPr lang="lt-LT" sz="800" kern="1200" dirty="0">
                        <a:solidFill>
                          <a:schemeClr val="tx1"/>
                        </a:solidFill>
                        <a:effectLst/>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GG </a:t>
                      </a:r>
                      <a:r>
                        <a:rPr lang="de-DE" sz="1800"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projektai</a:t>
                      </a: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lang="de-DE" sz="1800" b="1"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kuriuose</a:t>
                      </a:r>
                      <a:r>
                        <a:rPr lang="de-DE" sz="18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dalis elektrinės nebus neatlygintinai perduodama </a:t>
                      </a: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naudotis </a:t>
                      </a:r>
                      <a:r>
                        <a:rPr lang="de-DE" sz="1800"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visiems</a:t>
                      </a: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lang="de-DE" sz="1800"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savivaldybėje</a:t>
                      </a: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gyvenantiems</a:t>
                      </a:r>
                      <a:r>
                        <a:rPr lang="lt-LT"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a:t>
                      </a: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energetinį nepriteklių patiriantiems </a:t>
                      </a:r>
                      <a:r>
                        <a:rPr lang="de-DE" sz="1800"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asmenims</a:t>
                      </a:r>
                      <a:r>
                        <a:rPr lang="de-DE" sz="18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lang="de-DE" sz="1800" b="1"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nebus finansuojami priemonės lėšomis</a:t>
                      </a:r>
                      <a:endParaRPr lang="lt-LT"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1560253"/>
                  </a:ext>
                </a:extLst>
              </a:tr>
            </a:tbl>
          </a:graphicData>
        </a:graphic>
      </p:graphicFrame>
      <p:sp>
        <p:nvSpPr>
          <p:cNvPr id="3" name="Rectangle 10">
            <a:extLst>
              <a:ext uri="{FF2B5EF4-FFF2-40B4-BE49-F238E27FC236}">
                <a16:creationId xmlns:a16="http://schemas.microsoft.com/office/drawing/2014/main" id="{641B037D-D334-0106-8133-92088D2F6B58}"/>
              </a:ext>
            </a:extLst>
          </p:cNvPr>
          <p:cNvSpPr/>
          <p:nvPr/>
        </p:nvSpPr>
        <p:spPr>
          <a:xfrm rot="5400000">
            <a:off x="5548149" y="-5552908"/>
            <a:ext cx="1095704" cy="12192002"/>
          </a:xfrm>
          <a:prstGeom prst="rect">
            <a:avLst/>
          </a:prstGeom>
          <a:solidFill>
            <a:srgbClr val="003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endParaRPr>
          </a:p>
        </p:txBody>
      </p:sp>
      <p:sp>
        <p:nvSpPr>
          <p:cNvPr id="16" name="Title 1">
            <a:extLst>
              <a:ext uri="{FF2B5EF4-FFF2-40B4-BE49-F238E27FC236}">
                <a16:creationId xmlns:a16="http://schemas.microsoft.com/office/drawing/2014/main" id="{47B9DE4B-1062-A994-C79F-2A407EA65820}"/>
              </a:ext>
            </a:extLst>
          </p:cNvPr>
          <p:cNvSpPr>
            <a:spLocks noGrp="1"/>
          </p:cNvSpPr>
          <p:nvPr>
            <p:ph type="title"/>
          </p:nvPr>
        </p:nvSpPr>
        <p:spPr>
          <a:xfrm>
            <a:off x="328455" y="170102"/>
            <a:ext cx="11567160" cy="759117"/>
          </a:xfrm>
        </p:spPr>
        <p:txBody>
          <a:bodyPr>
            <a:normAutofit fontScale="90000"/>
          </a:bodyPr>
          <a:lstStyle/>
          <a:p>
            <a:r>
              <a:rPr lang="lt-LT" sz="3200" b="1" dirty="0">
                <a:solidFill>
                  <a:schemeClr val="bg1"/>
                </a:solidFill>
                <a:latin typeface="Arial" panose="020B0604020202020204" pitchFamily="34" charset="0"/>
                <a:cs typeface="Arial" panose="020B0604020202020204" pitchFamily="34" charset="0"/>
              </a:rPr>
              <a:t>Skatinamosios finansinės priemonės finansavimo sąlygos III</a:t>
            </a:r>
          </a:p>
        </p:txBody>
      </p:sp>
    </p:spTree>
    <p:extLst>
      <p:ext uri="{BB962C8B-B14F-4D97-AF65-F5344CB8AC3E}">
        <p14:creationId xmlns:p14="http://schemas.microsoft.com/office/powerpoint/2010/main" val="386810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E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E126BF-D135-B2B6-63B3-ADD681EA5CA8}"/>
              </a:ext>
            </a:extLst>
          </p:cNvPr>
          <p:cNvSpPr/>
          <p:nvPr/>
        </p:nvSpPr>
        <p:spPr>
          <a:xfrm>
            <a:off x="5405120" y="0"/>
            <a:ext cx="6786881" cy="6858000"/>
          </a:xfrm>
          <a:prstGeom prst="rect">
            <a:avLst/>
          </a:prstGeom>
          <a:solidFill>
            <a:srgbClr val="43B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extBox 7">
            <a:extLst>
              <a:ext uri="{FF2B5EF4-FFF2-40B4-BE49-F238E27FC236}">
                <a16:creationId xmlns:a16="http://schemas.microsoft.com/office/drawing/2014/main" id="{9DBDF988-0EC5-FEE6-5DA0-E6AE34C7676F}"/>
              </a:ext>
            </a:extLst>
          </p:cNvPr>
          <p:cNvSpPr txBox="1"/>
          <p:nvPr/>
        </p:nvSpPr>
        <p:spPr>
          <a:xfrm>
            <a:off x="5405121" y="677032"/>
            <a:ext cx="6721870" cy="609397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dirty="0" err="1">
                <a:solidFill>
                  <a:srgbClr val="000000"/>
                </a:solidFill>
                <a:latin typeface="Arial" panose="020B0604020202020204" pitchFamily="34" charset="0"/>
                <a:cs typeface="Arial" panose="020B0604020202020204" pitchFamily="34" charset="0"/>
              </a:rPr>
              <a:t>Projektas</a:t>
            </a:r>
            <a:r>
              <a:rPr lang="en-US" sz="1600" dirty="0">
                <a:solidFill>
                  <a:srgbClr val="000000"/>
                </a:solidFill>
                <a:latin typeface="Arial" panose="020B0604020202020204" pitchFamily="34" charset="0"/>
                <a:cs typeface="Arial" panose="020B0604020202020204" pitchFamily="34" charset="0"/>
              </a:rPr>
              <a:t> </a:t>
            </a:r>
            <a:r>
              <a:rPr lang="lt-LT" sz="1600" dirty="0">
                <a:solidFill>
                  <a:srgbClr val="000000"/>
                </a:solidFill>
                <a:latin typeface="Arial" panose="020B0604020202020204" pitchFamily="34" charset="0"/>
                <a:cs typeface="Arial" panose="020B0604020202020204" pitchFamily="34" charset="0"/>
              </a:rPr>
              <a:t>į</a:t>
            </a:r>
            <a:r>
              <a:rPr lang="en-US" sz="1600" dirty="0" err="1">
                <a:solidFill>
                  <a:srgbClr val="000000"/>
                </a:solidFill>
                <a:latin typeface="Arial" panose="020B0604020202020204" pitchFamily="34" charset="0"/>
                <a:cs typeface="Arial" panose="020B0604020202020204" pitchFamily="34" charset="0"/>
              </a:rPr>
              <a:t>gyvendinamas</a:t>
            </a:r>
            <a:r>
              <a:rPr lang="en-US" sz="1600" dirty="0">
                <a:solidFill>
                  <a:srgbClr val="000000"/>
                </a:solidFill>
                <a:latin typeface="Arial" panose="020B0604020202020204" pitchFamily="34" charset="0"/>
                <a:cs typeface="Arial" panose="020B0604020202020204" pitchFamily="34" charset="0"/>
              </a:rPr>
              <a:t> </a:t>
            </a:r>
            <a:r>
              <a:rPr lang="lt-LT" sz="1600" dirty="0">
                <a:solidFill>
                  <a:srgbClr val="000000"/>
                </a:solidFill>
                <a:latin typeface="Arial" panose="020B0604020202020204" pitchFamily="34" charset="0"/>
                <a:cs typeface="Arial" panose="020B0604020202020204" pitchFamily="34" charset="0"/>
              </a:rPr>
              <a:t>Lietuvos teritorijoje</a:t>
            </a:r>
            <a:endParaRPr lang="en-US" sz="1600" dirty="0">
              <a:solidFill>
                <a:srgbClr val="000000"/>
              </a:solidFill>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lt-LT" sz="1600" b="0" i="0" u="none" strike="noStrike" baseline="0" dirty="0">
                <a:solidFill>
                  <a:srgbClr val="000000"/>
                </a:solidFill>
                <a:latin typeface="Arial" panose="020B0604020202020204" pitchFamily="34" charset="0"/>
                <a:cs typeface="Arial" panose="020B0604020202020204" pitchFamily="34" charset="0"/>
              </a:rPr>
              <a:t>Paskolos gavėjui Elektrinė priklauso </a:t>
            </a:r>
            <a:r>
              <a:rPr lang="lt-LT" sz="1600" b="1" i="0" u="none" strike="noStrike" baseline="0" dirty="0">
                <a:solidFill>
                  <a:srgbClr val="000000"/>
                </a:solidFill>
                <a:latin typeface="Arial" panose="020B0604020202020204" pitchFamily="34" charset="0"/>
                <a:cs typeface="Arial" panose="020B0604020202020204" pitchFamily="34" charset="0"/>
              </a:rPr>
              <a:t>nuosavybės teise</a:t>
            </a:r>
            <a:r>
              <a:rPr lang="lt-LT" sz="1600" b="0" i="0" u="none" strike="noStrike" baseline="0" dirty="0">
                <a:solidFill>
                  <a:srgbClr val="000000"/>
                </a:solidFill>
                <a:latin typeface="Arial" panose="020B0604020202020204" pitchFamily="34" charset="0"/>
                <a:cs typeface="Arial" panose="020B0604020202020204" pitchFamily="34" charset="0"/>
              </a:rPr>
              <a:t> (ar kita teise - PEB atveju) </a:t>
            </a:r>
          </a:p>
          <a:p>
            <a:pPr marL="285750" indent="-285750" defTabSz="457200">
              <a:spcBef>
                <a:spcPts val="600"/>
              </a:spcBef>
              <a:spcAft>
                <a:spcPts val="600"/>
              </a:spcAft>
              <a:buFont typeface="Arial" panose="020B0604020202020204" pitchFamily="34" charset="0"/>
              <a:buChar char="•"/>
              <a:defRPr/>
            </a:pPr>
            <a:r>
              <a:rPr lang="lt-LT" sz="1600" dirty="0">
                <a:solidFill>
                  <a:srgbClr val="000000"/>
                </a:solidFill>
                <a:latin typeface="Arial" panose="020B0604020202020204" pitchFamily="34" charset="0"/>
                <a:cs typeface="Arial" panose="020B0604020202020204" pitchFamily="34" charset="0"/>
              </a:rPr>
              <a:t>vienam Energetinį nepriteklių patiriančiam asmeniui turi būti paskirta ne mažiau kaip </a:t>
            </a:r>
            <a:r>
              <a:rPr lang="lt-LT" sz="1600" b="1" dirty="0">
                <a:solidFill>
                  <a:srgbClr val="000000"/>
                </a:solidFill>
                <a:latin typeface="Arial" panose="020B0604020202020204" pitchFamily="34" charset="0"/>
                <a:cs typeface="Arial" panose="020B0604020202020204" pitchFamily="34" charset="0"/>
              </a:rPr>
              <a:t>1 kW saulės elektrinės arba 0,5 kW vėjo elektrinės įrengtos</a:t>
            </a:r>
            <a:r>
              <a:rPr lang="lt-LT" sz="1600" dirty="0">
                <a:solidFill>
                  <a:srgbClr val="000000"/>
                </a:solidFill>
                <a:latin typeface="Arial" panose="020B0604020202020204" pitchFamily="34" charset="0"/>
                <a:cs typeface="Arial" panose="020B0604020202020204" pitchFamily="34" charset="0"/>
              </a:rPr>
              <a:t> </a:t>
            </a:r>
          </a:p>
          <a:p>
            <a:pPr marL="285750" indent="-285750">
              <a:spcBef>
                <a:spcPts val="600"/>
              </a:spcBef>
              <a:spcAft>
                <a:spcPts val="600"/>
              </a:spcAft>
              <a:buFont typeface="Arial" panose="020B0604020202020204" pitchFamily="34" charset="0"/>
              <a:buChar char="•"/>
            </a:pPr>
            <a:r>
              <a:rPr lang="lt-LT" sz="1600" b="0" i="0" u="none" strike="noStrike" baseline="0" dirty="0">
                <a:solidFill>
                  <a:srgbClr val="000000"/>
                </a:solidFill>
                <a:latin typeface="Arial" panose="020B0604020202020204" pitchFamily="34" charset="0"/>
                <a:cs typeface="Arial" panose="020B0604020202020204" pitchFamily="34" charset="0"/>
              </a:rPr>
              <a:t>vieną Energetikos bendriją gali steigti kelios savivaldybės </a:t>
            </a:r>
          </a:p>
          <a:p>
            <a:pPr marL="285750" indent="-285750">
              <a:spcBef>
                <a:spcPts val="600"/>
              </a:spcBef>
              <a:spcAft>
                <a:spcPts val="600"/>
              </a:spcAft>
              <a:buFont typeface="Arial" panose="020B0604020202020204" pitchFamily="34" charset="0"/>
              <a:buChar char="•"/>
            </a:pPr>
            <a:r>
              <a:rPr lang="lt-LT" sz="1600" b="0" i="0" u="none" strike="noStrike" baseline="0" dirty="0">
                <a:solidFill>
                  <a:srgbClr val="000000"/>
                </a:solidFill>
                <a:latin typeface="Arial" panose="020B0604020202020204" pitchFamily="34" charset="0"/>
              </a:rPr>
              <a:t>Paskolos gavėjas turi užtikrinti, kad ne rečiau nei </a:t>
            </a:r>
            <a:r>
              <a:rPr lang="lt-LT" sz="1600" b="1" i="0" u="none" strike="noStrike" baseline="0" dirty="0">
                <a:solidFill>
                  <a:srgbClr val="000000"/>
                </a:solidFill>
                <a:latin typeface="Arial" panose="020B0604020202020204" pitchFamily="34" charset="0"/>
              </a:rPr>
              <a:t>kartą per metus </a:t>
            </a:r>
            <a:r>
              <a:rPr lang="lt-LT" sz="1600" b="0" i="0" u="none" strike="noStrike" baseline="0" dirty="0">
                <a:solidFill>
                  <a:srgbClr val="000000"/>
                </a:solidFill>
                <a:latin typeface="Arial" panose="020B0604020202020204" pitchFamily="34" charset="0"/>
              </a:rPr>
              <a:t>būtų peržiūrimas sąrašas ir perskirstyti Elektrinės įrengtąją galią Energetinį nepriteklių patiriantiems asmenims;</a:t>
            </a:r>
          </a:p>
          <a:p>
            <a:pPr marL="285750" indent="-285750">
              <a:spcBef>
                <a:spcPts val="600"/>
              </a:spcBef>
              <a:spcAft>
                <a:spcPts val="600"/>
              </a:spcAft>
              <a:buFont typeface="Arial" panose="020B0604020202020204" pitchFamily="34" charset="0"/>
              <a:buChar char="•"/>
            </a:pPr>
            <a:r>
              <a:rPr lang="lt-LT" sz="1600" b="0" i="0" u="none" strike="noStrike" baseline="0" dirty="0">
                <a:solidFill>
                  <a:srgbClr val="000000"/>
                </a:solidFill>
                <a:latin typeface="Arial" panose="020B0604020202020204" pitchFamily="34" charset="0"/>
              </a:rPr>
              <a:t>visa montuojama statomos ir įrengiamos ar perkamos Elektrinės statybai ir įrengimui naudojama elektrotechninė įranga, įrenginiai, konstrukcijos, kabeliai ir kita susijusi įranga </a:t>
            </a:r>
            <a:r>
              <a:rPr lang="lt-LT" sz="1600" b="1" i="0" u="none" strike="noStrike" baseline="0" dirty="0">
                <a:solidFill>
                  <a:srgbClr val="000000"/>
                </a:solidFill>
                <a:latin typeface="Arial" panose="020B0604020202020204" pitchFamily="34" charset="0"/>
              </a:rPr>
              <a:t>atitinka įprastai tokiai įrangai keliamus Europos Sąjungos standartus, </a:t>
            </a:r>
            <a:r>
              <a:rPr lang="lt-LT" sz="1600" b="1" i="0" u="sng" strike="noStrike" baseline="0" dirty="0">
                <a:solidFill>
                  <a:srgbClr val="000000"/>
                </a:solidFill>
                <a:latin typeface="Arial" panose="020B0604020202020204" pitchFamily="34" charset="0"/>
              </a:rPr>
              <a:t>yra nauja</a:t>
            </a:r>
            <a:r>
              <a:rPr lang="lt-LT" sz="1600" dirty="0">
                <a:solidFill>
                  <a:srgbClr val="000000"/>
                </a:solidFill>
                <a:latin typeface="Arial" panose="020B0604020202020204" pitchFamily="34" charset="0"/>
              </a:rPr>
              <a:t>.</a:t>
            </a:r>
            <a:r>
              <a:rPr lang="lt-LT" sz="1600" b="0" i="0" u="none" strike="noStrike" baseline="0" dirty="0">
                <a:solidFill>
                  <a:srgbClr val="000000"/>
                </a:solidFill>
                <a:latin typeface="Arial" panose="020B0604020202020204" pitchFamily="34" charset="0"/>
              </a:rPr>
              <a:t> </a:t>
            </a:r>
            <a:r>
              <a:rPr lang="lt-LT" sz="1600" b="1" i="0" u="none" strike="noStrike" baseline="0" dirty="0">
                <a:solidFill>
                  <a:srgbClr val="000000"/>
                </a:solidFill>
                <a:latin typeface="Arial" panose="020B0604020202020204" pitchFamily="34" charset="0"/>
              </a:rPr>
              <a:t>Bendras garantinio ir po garantinio aptarnavimo priežiūros laikotarpis negali būti trumpesnis nei Paskolos sutarties terminas</a:t>
            </a:r>
            <a:endParaRPr lang="lt-LT" sz="1600" b="0" i="0" u="none" strike="noStrike" baseline="0" dirty="0">
              <a:solidFill>
                <a:srgbClr val="000000"/>
              </a:solidFill>
              <a:latin typeface="Arial" panose="020B0604020202020204" pitchFamily="34" charset="0"/>
            </a:endParaRPr>
          </a:p>
          <a:p>
            <a:pPr marL="285750" indent="-285750">
              <a:spcBef>
                <a:spcPts val="600"/>
              </a:spcBef>
              <a:spcAft>
                <a:spcPts val="600"/>
              </a:spcAft>
              <a:buFont typeface="Arial" panose="020B0604020202020204" pitchFamily="34" charset="0"/>
              <a:buChar char="•"/>
            </a:pPr>
            <a:r>
              <a:rPr lang="lt-LT" sz="1600" dirty="0">
                <a:solidFill>
                  <a:srgbClr val="000000"/>
                </a:solidFill>
                <a:latin typeface="Arial" panose="020B0604020202020204" pitchFamily="34" charset="0"/>
              </a:rPr>
              <a:t>Paskolos gavėjas turi turėti </a:t>
            </a:r>
            <a:r>
              <a:rPr lang="lt-LT" sz="1600" b="1" dirty="0">
                <a:solidFill>
                  <a:srgbClr val="000000"/>
                </a:solidFill>
                <a:latin typeface="Arial" panose="020B0604020202020204" pitchFamily="34" charset="0"/>
              </a:rPr>
              <a:t>VERT leidimą plėtoti elektros energijos gamybos pajėgumus iki pirmo Mokėjimo prašymo apmokėjimo</a:t>
            </a:r>
            <a:r>
              <a:rPr lang="lt-LT" sz="1600" dirty="0">
                <a:solidFill>
                  <a:srgbClr val="000000"/>
                </a:solidFill>
                <a:latin typeface="Arial" panose="020B0604020202020204" pitchFamily="34" charset="0"/>
              </a:rPr>
              <a:t> </a:t>
            </a:r>
          </a:p>
          <a:p>
            <a:pPr marL="285750" indent="-285750">
              <a:spcBef>
                <a:spcPts val="600"/>
              </a:spcBef>
              <a:spcAft>
                <a:spcPts val="600"/>
              </a:spcAft>
              <a:buFont typeface="Arial" panose="020B0604020202020204" pitchFamily="34" charset="0"/>
              <a:buChar char="•"/>
            </a:pPr>
            <a:r>
              <a:rPr lang="lt-LT" sz="1600" dirty="0">
                <a:solidFill>
                  <a:srgbClr val="000000"/>
                </a:solidFill>
                <a:latin typeface="Arial" panose="020B0604020202020204" pitchFamily="34" charset="0"/>
              </a:rPr>
              <a:t>Projektui </a:t>
            </a:r>
            <a:r>
              <a:rPr lang="lt-LT" sz="1600" b="1" dirty="0">
                <a:solidFill>
                  <a:srgbClr val="000000"/>
                </a:solidFill>
                <a:latin typeface="Arial" panose="020B0604020202020204" pitchFamily="34" charset="0"/>
              </a:rPr>
              <a:t>nėra skirtas finansavimas iš EGADP subsidijos lėšų</a:t>
            </a:r>
            <a:r>
              <a:rPr lang="lt-LT" sz="1600" dirty="0">
                <a:solidFill>
                  <a:srgbClr val="000000"/>
                </a:solidFill>
                <a:latin typeface="Arial" panose="020B0604020202020204" pitchFamily="34" charset="0"/>
              </a:rPr>
              <a:t>. </a:t>
            </a:r>
          </a:p>
        </p:txBody>
      </p:sp>
      <p:sp>
        <p:nvSpPr>
          <p:cNvPr id="10" name="Title 2">
            <a:extLst>
              <a:ext uri="{FF2B5EF4-FFF2-40B4-BE49-F238E27FC236}">
                <a16:creationId xmlns:a16="http://schemas.microsoft.com/office/drawing/2014/main" id="{C3A2BBE0-DD38-8304-37DB-912BA82F537D}"/>
              </a:ext>
            </a:extLst>
          </p:cNvPr>
          <p:cNvSpPr txBox="1">
            <a:spLocks/>
          </p:cNvSpPr>
          <p:nvPr/>
        </p:nvSpPr>
        <p:spPr>
          <a:xfrm>
            <a:off x="109161" y="0"/>
            <a:ext cx="11937696" cy="880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b="1" dirty="0">
                <a:solidFill>
                  <a:srgbClr val="033878"/>
                </a:solidFill>
                <a:latin typeface="Raleway" panose="020B0503030101060003" pitchFamily="34" charset="77"/>
              </a:rPr>
              <a:t>Projektui ir jo įgyvendinimui keliami reikalavimai</a:t>
            </a:r>
            <a:endParaRPr lang="en-LT" sz="4000" b="1" dirty="0">
              <a:solidFill>
                <a:srgbClr val="033878"/>
              </a:solidFill>
              <a:latin typeface="Raleway" panose="020B0503030101060003" pitchFamily="34" charset="77"/>
            </a:endParaRPr>
          </a:p>
        </p:txBody>
      </p:sp>
      <p:graphicFrame>
        <p:nvGraphicFramePr>
          <p:cNvPr id="3" name="Table 2">
            <a:extLst>
              <a:ext uri="{FF2B5EF4-FFF2-40B4-BE49-F238E27FC236}">
                <a16:creationId xmlns:a16="http://schemas.microsoft.com/office/drawing/2014/main" id="{A2D02856-5D13-097D-DF3E-00720A8E5CCA}"/>
              </a:ext>
            </a:extLst>
          </p:cNvPr>
          <p:cNvGraphicFramePr>
            <a:graphicFrameLocks noGrp="1"/>
          </p:cNvGraphicFramePr>
          <p:nvPr>
            <p:extLst>
              <p:ext uri="{D42A27DB-BD31-4B8C-83A1-F6EECF244321}">
                <p14:modId xmlns:p14="http://schemas.microsoft.com/office/powerpoint/2010/main" val="1809560761"/>
              </p:ext>
            </p:extLst>
          </p:nvPr>
        </p:nvGraphicFramePr>
        <p:xfrm>
          <a:off x="109161" y="1732839"/>
          <a:ext cx="5113079" cy="4404402"/>
        </p:xfrm>
        <a:graphic>
          <a:graphicData uri="http://schemas.openxmlformats.org/drawingml/2006/table">
            <a:tbl>
              <a:tblPr/>
              <a:tblGrid>
                <a:gridCol w="2707232">
                  <a:extLst>
                    <a:ext uri="{9D8B030D-6E8A-4147-A177-3AD203B41FA5}">
                      <a16:colId xmlns:a16="http://schemas.microsoft.com/office/drawing/2014/main" val="2843343373"/>
                    </a:ext>
                  </a:extLst>
                </a:gridCol>
                <a:gridCol w="2405847">
                  <a:extLst>
                    <a:ext uri="{9D8B030D-6E8A-4147-A177-3AD203B41FA5}">
                      <a16:colId xmlns:a16="http://schemas.microsoft.com/office/drawing/2014/main" val="178851205"/>
                    </a:ext>
                  </a:extLst>
                </a:gridCol>
              </a:tblGrid>
              <a:tr h="700440">
                <a:tc>
                  <a:txBody>
                    <a:bodyPr/>
                    <a:lstStyle/>
                    <a:p>
                      <a:pPr algn="ctr" rtl="0" fontAlgn="base"/>
                      <a:r>
                        <a:rPr lang="lt-LT" sz="1400" b="1" i="0" dirty="0">
                          <a:effectLst/>
                          <a:latin typeface="Arial" panose="020B0604020202020204" pitchFamily="34" charset="0"/>
                        </a:rPr>
                        <a:t>Finansavimas pagal Priemonę </a:t>
                      </a:r>
                      <a:r>
                        <a:rPr lang="lt-LT" sz="1400" b="1" i="0" dirty="0">
                          <a:solidFill>
                            <a:schemeClr val="accent1">
                              <a:lumMod val="75000"/>
                            </a:schemeClr>
                          </a:solidFill>
                          <a:effectLst/>
                          <a:latin typeface="Arial" panose="020B0604020202020204" pitchFamily="34" charset="0"/>
                        </a:rPr>
                        <a:t>teikiamas be valstybės pagalbos:</a:t>
                      </a:r>
                      <a:r>
                        <a:rPr lang="lt-LT" sz="1400" b="0" i="0" dirty="0">
                          <a:solidFill>
                            <a:schemeClr val="accent1">
                              <a:lumMod val="75000"/>
                            </a:schemeClr>
                          </a:solidFill>
                          <a:effectLst/>
                          <a:latin typeface="Arial" panose="020B0604020202020204" pitchFamily="34" charset="0"/>
                        </a:rPr>
                        <a:t> </a:t>
                      </a:r>
                      <a:endParaRPr lang="lt-LT" sz="1400" b="0" i="0" dirty="0">
                        <a:solidFill>
                          <a:schemeClr val="accent1">
                            <a:lumMod val="75000"/>
                          </a:schemeClr>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pt-BR" sz="1400" b="1" i="0" dirty="0">
                          <a:effectLst/>
                          <a:latin typeface="Arial" panose="020B0604020202020204" pitchFamily="34" charset="0"/>
                        </a:rPr>
                        <a:t>Finansavimas pagal Priemonę teikiamas </a:t>
                      </a:r>
                      <a:r>
                        <a:rPr lang="pt-BR" sz="1400" b="1" i="0" dirty="0">
                          <a:solidFill>
                            <a:schemeClr val="accent1">
                              <a:lumMod val="75000"/>
                            </a:schemeClr>
                          </a:solidFill>
                          <a:effectLst/>
                          <a:latin typeface="Arial" panose="020B0604020202020204" pitchFamily="34" charset="0"/>
                        </a:rPr>
                        <a:t>kaip Valstybės pagalba:</a:t>
                      </a:r>
                      <a:r>
                        <a:rPr lang="pt-BR" sz="1400" b="0" i="0" dirty="0">
                          <a:solidFill>
                            <a:schemeClr val="accent1">
                              <a:lumMod val="75000"/>
                            </a:schemeClr>
                          </a:solidFill>
                          <a:effectLst/>
                          <a:latin typeface="Arial" panose="020B0604020202020204" pitchFamily="34" charset="0"/>
                        </a:rPr>
                        <a:t> </a:t>
                      </a:r>
                      <a:endParaRPr lang="pt-BR" sz="1400" b="0" i="0" dirty="0">
                        <a:solidFill>
                          <a:schemeClr val="accent1">
                            <a:lumMod val="75000"/>
                          </a:schemeClr>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781330"/>
                  </a:ext>
                </a:extLst>
              </a:tr>
              <a:tr h="1200051">
                <a:tc>
                  <a:txBody>
                    <a:bodyPr/>
                    <a:lstStyle/>
                    <a:p>
                      <a:pPr algn="just" rtl="0" fontAlgn="base"/>
                      <a:r>
                        <a:rPr lang="lt-LT" sz="1400" b="0" i="0" dirty="0">
                          <a:effectLst/>
                          <a:latin typeface="Arial" panose="020B0604020202020204" pitchFamily="34" charset="0"/>
                        </a:rPr>
                        <a:t>a) Paskolos gavėjo dalininkams, kurie </a:t>
                      </a:r>
                      <a:r>
                        <a:rPr lang="lt-LT" sz="1400" b="1" i="0" dirty="0">
                          <a:effectLst/>
                          <a:latin typeface="Arial" panose="020B0604020202020204" pitchFamily="34" charset="0"/>
                        </a:rPr>
                        <a:t>nevykdys ūkinės komercinės</a:t>
                      </a:r>
                      <a:r>
                        <a:rPr lang="lt-LT" sz="1400" b="0" i="0" dirty="0">
                          <a:effectLst/>
                          <a:latin typeface="Arial" panose="020B0604020202020204" pitchFamily="34" charset="0"/>
                        </a:rPr>
                        <a:t> (ekonominės) veiklos</a:t>
                      </a:r>
                      <a:endParaRPr lang="lt-LT" sz="1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r>
                        <a:rPr lang="lt-LT" sz="1400" b="0" i="0" dirty="0">
                          <a:effectLst/>
                          <a:latin typeface="Arial" panose="020B0604020202020204" pitchFamily="34" charset="0"/>
                        </a:rPr>
                        <a:t>a) Paskolos gavėjo dalininkams </a:t>
                      </a:r>
                      <a:endParaRPr lang="lt-LT" sz="1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802098"/>
                  </a:ext>
                </a:extLst>
              </a:tr>
              <a:tr h="2472831">
                <a:tc>
                  <a:txBody>
                    <a:bodyPr/>
                    <a:lstStyle/>
                    <a:p>
                      <a:pPr algn="just" rtl="0" fontAlgn="base"/>
                      <a:r>
                        <a:rPr lang="lt-LT" sz="1400" b="0" i="0" dirty="0">
                          <a:effectLst/>
                          <a:latin typeface="Arial" panose="020B0604020202020204" pitchFamily="34" charset="0"/>
                        </a:rPr>
                        <a:t>b) kita dalis - ne mažiau, kaip 30 proc. įrengtosios Elektrinės galios turi būti neatlygintinai paskirstoma ne mažiau, kaip 30 proc. nuo visų savivaldybėje gyvenančių Energetinį nepriteklių patiriančių asmenų, </a:t>
                      </a:r>
                      <a:r>
                        <a:rPr lang="lt-LT" sz="1400" b="1" i="0" dirty="0">
                          <a:effectLst/>
                          <a:latin typeface="Arial" panose="020B0604020202020204" pitchFamily="34" charset="0"/>
                        </a:rPr>
                        <a:t>kurie nevykdys ūkinės komercinės (ekonominės) veiklos.</a:t>
                      </a:r>
                      <a:endParaRPr lang="lt-LT" sz="1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0" fontAlgn="base"/>
                      <a:r>
                        <a:rPr lang="lt-LT" sz="1400" b="0" i="0" dirty="0">
                          <a:effectLst/>
                          <a:latin typeface="Arial" panose="020B0604020202020204" pitchFamily="34" charset="0"/>
                        </a:rPr>
                        <a:t>b) kita dalis - ne mažiau, kaip 30 proc. įrengtosios Elektrinės galios turi būti neatlygintinai paskirstoma ne mažiau, kaip 30 proc. nuo visų savivaldybėje gyvenančių Energetinį nepriteklių patiriančių asmenų.   </a:t>
                      </a:r>
                      <a:endParaRPr lang="lt-LT" sz="14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619795"/>
                  </a:ext>
                </a:extLst>
              </a:tr>
            </a:tbl>
          </a:graphicData>
        </a:graphic>
      </p:graphicFrame>
      <p:sp>
        <p:nvSpPr>
          <p:cNvPr id="2" name="TextBox 1">
            <a:extLst>
              <a:ext uri="{FF2B5EF4-FFF2-40B4-BE49-F238E27FC236}">
                <a16:creationId xmlns:a16="http://schemas.microsoft.com/office/drawing/2014/main" id="{E1ACE964-A302-7F2A-261E-6EDA50006752}"/>
              </a:ext>
            </a:extLst>
          </p:cNvPr>
          <p:cNvSpPr txBox="1"/>
          <p:nvPr/>
        </p:nvSpPr>
        <p:spPr>
          <a:xfrm>
            <a:off x="109161" y="1198880"/>
            <a:ext cx="4765040" cy="369332"/>
          </a:xfrm>
          <a:prstGeom prst="rect">
            <a:avLst/>
          </a:prstGeom>
          <a:noFill/>
        </p:spPr>
        <p:txBody>
          <a:bodyPr wrap="square" rtlCol="0">
            <a:spAutoFit/>
          </a:bodyPr>
          <a:lstStyle/>
          <a:p>
            <a:r>
              <a:rPr lang="lt-LT" dirty="0">
                <a:latin typeface="Arial" panose="020B0604020202020204" pitchFamily="34" charset="0"/>
                <a:cs typeface="Arial" panose="020B0604020202020204" pitchFamily="34" charset="0"/>
              </a:rPr>
              <a:t>Kaip turi būti paskirstyta Elektrinės galia?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0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E126BF-D135-B2B6-63B3-ADD681EA5CA8}"/>
              </a:ext>
            </a:extLst>
          </p:cNvPr>
          <p:cNvSpPr/>
          <p:nvPr/>
        </p:nvSpPr>
        <p:spPr>
          <a:xfrm>
            <a:off x="6096000" y="0"/>
            <a:ext cx="6096000" cy="6858000"/>
          </a:xfrm>
          <a:prstGeom prst="rect">
            <a:avLst/>
          </a:prstGeom>
          <a:solidFill>
            <a:srgbClr val="43B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sz="1800" b="0" i="0" u="none" strike="noStrike" baseline="0" dirty="0">
                <a:solidFill>
                  <a:srgbClr val="000000"/>
                </a:solidFill>
                <a:latin typeface="Arial" panose="020B0604020202020204" pitchFamily="34" charset="0"/>
              </a:rPr>
              <a:t>	</a:t>
            </a:r>
          </a:p>
        </p:txBody>
      </p:sp>
      <p:sp>
        <p:nvSpPr>
          <p:cNvPr id="10" name="Title 2">
            <a:extLst>
              <a:ext uri="{FF2B5EF4-FFF2-40B4-BE49-F238E27FC236}">
                <a16:creationId xmlns:a16="http://schemas.microsoft.com/office/drawing/2014/main" id="{C3A2BBE0-DD38-8304-37DB-912BA82F537D}"/>
              </a:ext>
            </a:extLst>
          </p:cNvPr>
          <p:cNvSpPr txBox="1">
            <a:spLocks/>
          </p:cNvSpPr>
          <p:nvPr/>
        </p:nvSpPr>
        <p:spPr>
          <a:xfrm>
            <a:off x="0" y="0"/>
            <a:ext cx="12380685" cy="8804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4000" b="1" dirty="0">
                <a:solidFill>
                  <a:srgbClr val="033878"/>
                </a:solidFill>
                <a:latin typeface="Raleway" panose="020B0503030101060003" pitchFamily="34" charset="77"/>
              </a:rPr>
              <a:t>D</a:t>
            </a:r>
            <a:r>
              <a:rPr lang="en-US" sz="4000" b="1" dirty="0" err="1">
                <a:solidFill>
                  <a:srgbClr val="033878"/>
                </a:solidFill>
                <a:latin typeface="Raleway" panose="020B0503030101060003" pitchFamily="34" charset="77"/>
              </a:rPr>
              <a:t>idžiausias</a:t>
            </a:r>
            <a:r>
              <a:rPr lang="en-US" sz="4000" b="1" dirty="0">
                <a:solidFill>
                  <a:srgbClr val="033878"/>
                </a:solidFill>
                <a:latin typeface="Raleway" panose="020B0503030101060003" pitchFamily="34" charset="77"/>
              </a:rPr>
              <a:t> </a:t>
            </a:r>
            <a:r>
              <a:rPr lang="en-US" sz="4000" b="1" dirty="0" err="1">
                <a:solidFill>
                  <a:srgbClr val="033878"/>
                </a:solidFill>
                <a:latin typeface="Raleway" panose="020B0503030101060003" pitchFamily="34" charset="77"/>
              </a:rPr>
              <a:t>galimas</a:t>
            </a:r>
            <a:r>
              <a:rPr lang="en-US" sz="4000" b="1" dirty="0">
                <a:solidFill>
                  <a:srgbClr val="033878"/>
                </a:solidFill>
                <a:latin typeface="Raleway" panose="020B0503030101060003" pitchFamily="34" charset="77"/>
              </a:rPr>
              <a:t> </a:t>
            </a:r>
            <a:r>
              <a:rPr lang="en-US" sz="4000" b="1" dirty="0" err="1">
                <a:solidFill>
                  <a:srgbClr val="033878"/>
                </a:solidFill>
                <a:latin typeface="Raleway" panose="020B0503030101060003" pitchFamily="34" charset="77"/>
              </a:rPr>
              <a:t>dotacijos</a:t>
            </a:r>
            <a:r>
              <a:rPr lang="en-US" sz="4000" b="1" dirty="0">
                <a:solidFill>
                  <a:srgbClr val="033878"/>
                </a:solidFill>
                <a:latin typeface="Raleway" panose="020B0503030101060003" pitchFamily="34" charset="77"/>
              </a:rPr>
              <a:t> </a:t>
            </a:r>
            <a:r>
              <a:rPr lang="en-US" sz="4000" b="1" dirty="0" err="1">
                <a:solidFill>
                  <a:srgbClr val="033878"/>
                </a:solidFill>
                <a:latin typeface="Raleway" panose="020B0503030101060003" pitchFamily="34" charset="77"/>
              </a:rPr>
              <a:t>dydis</a:t>
            </a:r>
            <a:endParaRPr lang="en-LT" sz="4000" b="1" dirty="0">
              <a:solidFill>
                <a:srgbClr val="033878"/>
              </a:solidFill>
              <a:latin typeface="Raleway" panose="020B0503030101060003" pitchFamily="34" charset="77"/>
            </a:endParaRPr>
          </a:p>
        </p:txBody>
      </p:sp>
      <p:sp>
        <p:nvSpPr>
          <p:cNvPr id="4" name="TextBox 3">
            <a:extLst>
              <a:ext uri="{FF2B5EF4-FFF2-40B4-BE49-F238E27FC236}">
                <a16:creationId xmlns:a16="http://schemas.microsoft.com/office/drawing/2014/main" id="{6D97D6E3-7E27-737B-6547-26A06C2277C4}"/>
              </a:ext>
            </a:extLst>
          </p:cNvPr>
          <p:cNvSpPr txBox="1"/>
          <p:nvPr/>
        </p:nvSpPr>
        <p:spPr>
          <a:xfrm>
            <a:off x="580570" y="1215665"/>
            <a:ext cx="5573486" cy="369332"/>
          </a:xfrm>
          <a:prstGeom prst="rect">
            <a:avLst/>
          </a:prstGeom>
          <a:noFill/>
        </p:spPr>
        <p:txBody>
          <a:bodyPr wrap="square">
            <a:spAutoFit/>
          </a:bodyPr>
          <a:lstStyle/>
          <a:p>
            <a:r>
              <a:rPr lang="lt-LT" b="1" i="0" u="none" strike="noStrike" baseline="0" dirty="0">
                <a:solidFill>
                  <a:srgbClr val="000000"/>
                </a:solidFill>
                <a:latin typeface="Arial" panose="020B0604020202020204" pitchFamily="34" charset="0"/>
              </a:rPr>
              <a:t>Kai finansuojama </a:t>
            </a:r>
            <a:r>
              <a:rPr lang="lt-LT" b="1" i="0" u="none" strike="noStrike" baseline="0" dirty="0">
                <a:solidFill>
                  <a:schemeClr val="accent1">
                    <a:lumMod val="75000"/>
                  </a:schemeClr>
                </a:solidFill>
                <a:latin typeface="Arial" panose="020B0604020202020204" pitchFamily="34" charset="0"/>
              </a:rPr>
              <a:t>be Valstybės pagalbos </a:t>
            </a:r>
          </a:p>
        </p:txBody>
      </p:sp>
      <p:sp>
        <p:nvSpPr>
          <p:cNvPr id="2" name="TextBox 1">
            <a:extLst>
              <a:ext uri="{FF2B5EF4-FFF2-40B4-BE49-F238E27FC236}">
                <a16:creationId xmlns:a16="http://schemas.microsoft.com/office/drawing/2014/main" id="{E2EB6438-EEDD-A98A-9DC1-EBBCE1F9053F}"/>
              </a:ext>
            </a:extLst>
          </p:cNvPr>
          <p:cNvSpPr txBox="1"/>
          <p:nvPr/>
        </p:nvSpPr>
        <p:spPr>
          <a:xfrm>
            <a:off x="6386286" y="1210344"/>
            <a:ext cx="5515428" cy="369332"/>
          </a:xfrm>
          <a:prstGeom prst="rect">
            <a:avLst/>
          </a:prstGeom>
          <a:noFill/>
        </p:spPr>
        <p:txBody>
          <a:bodyPr wrap="square">
            <a:spAutoFit/>
          </a:bodyPr>
          <a:lstStyle/>
          <a:p>
            <a:r>
              <a:rPr lang="lt-LT" b="1" i="0" u="none" strike="noStrike" baseline="0" dirty="0">
                <a:solidFill>
                  <a:srgbClr val="000000"/>
                </a:solidFill>
                <a:latin typeface="Arial" panose="020B0604020202020204" pitchFamily="34" charset="0"/>
              </a:rPr>
              <a:t>Kai finansuojama </a:t>
            </a:r>
            <a:r>
              <a:rPr lang="lt-LT" b="1" i="0" u="none" strike="noStrike" baseline="0" dirty="0">
                <a:solidFill>
                  <a:schemeClr val="accent1">
                    <a:lumMod val="75000"/>
                  </a:schemeClr>
                </a:solidFill>
                <a:latin typeface="Arial" panose="020B0604020202020204" pitchFamily="34" charset="0"/>
              </a:rPr>
              <a:t>kaip Valstybės pagalba </a:t>
            </a:r>
          </a:p>
        </p:txBody>
      </p:sp>
      <p:graphicFrame>
        <p:nvGraphicFramePr>
          <p:cNvPr id="3" name="Table 2">
            <a:extLst>
              <a:ext uri="{FF2B5EF4-FFF2-40B4-BE49-F238E27FC236}">
                <a16:creationId xmlns:a16="http://schemas.microsoft.com/office/drawing/2014/main" id="{B948490E-C8AD-B04B-0988-7F368496583D}"/>
              </a:ext>
            </a:extLst>
          </p:cNvPr>
          <p:cNvGraphicFramePr>
            <a:graphicFrameLocks noGrp="1"/>
          </p:cNvGraphicFramePr>
          <p:nvPr>
            <p:extLst>
              <p:ext uri="{D42A27DB-BD31-4B8C-83A1-F6EECF244321}">
                <p14:modId xmlns:p14="http://schemas.microsoft.com/office/powerpoint/2010/main" val="3464502150"/>
              </p:ext>
            </p:extLst>
          </p:nvPr>
        </p:nvGraphicFramePr>
        <p:xfrm>
          <a:off x="460375" y="1767840"/>
          <a:ext cx="5175250" cy="3017520"/>
        </p:xfrm>
        <a:graphic>
          <a:graphicData uri="http://schemas.openxmlformats.org/drawingml/2006/table">
            <a:tbl>
              <a:tblPr/>
              <a:tblGrid>
                <a:gridCol w="1981200">
                  <a:extLst>
                    <a:ext uri="{9D8B030D-6E8A-4147-A177-3AD203B41FA5}">
                      <a16:colId xmlns:a16="http://schemas.microsoft.com/office/drawing/2014/main" val="4148930451"/>
                    </a:ext>
                  </a:extLst>
                </a:gridCol>
                <a:gridCol w="1911350">
                  <a:extLst>
                    <a:ext uri="{9D8B030D-6E8A-4147-A177-3AD203B41FA5}">
                      <a16:colId xmlns:a16="http://schemas.microsoft.com/office/drawing/2014/main" val="4287881694"/>
                    </a:ext>
                  </a:extLst>
                </a:gridCol>
                <a:gridCol w="1282700">
                  <a:extLst>
                    <a:ext uri="{9D8B030D-6E8A-4147-A177-3AD203B41FA5}">
                      <a16:colId xmlns:a16="http://schemas.microsoft.com/office/drawing/2014/main" val="802331976"/>
                    </a:ext>
                  </a:extLst>
                </a:gridCol>
              </a:tblGrid>
              <a:tr h="241300">
                <a:tc>
                  <a:txBody>
                    <a:bodyPr/>
                    <a:lstStyle/>
                    <a:p>
                      <a:pPr algn="ctr" rtl="0" fontAlgn="base"/>
                      <a:r>
                        <a:rPr lang="lt-LT" sz="1000" b="1" i="0" dirty="0">
                          <a:solidFill>
                            <a:schemeClr val="tx1"/>
                          </a:solidFill>
                          <a:effectLst/>
                          <a:highlight>
                            <a:srgbClr val="E2EFFF"/>
                          </a:highlight>
                          <a:latin typeface="Arial" panose="020B0604020202020204" pitchFamily="34" charset="0"/>
                        </a:rPr>
                        <a:t>Energetinį nepriteklių patiriančių asmenų</a:t>
                      </a:r>
                      <a:r>
                        <a:rPr lang="lt-LT" sz="1000" b="0" i="0" dirty="0">
                          <a:solidFill>
                            <a:schemeClr val="tx1"/>
                          </a:solidFill>
                          <a:effectLst/>
                          <a:highlight>
                            <a:srgbClr val="E2EFFF"/>
                          </a:highlight>
                          <a:latin typeface="Arial" panose="020B0604020202020204" pitchFamily="34" charset="0"/>
                        </a:rPr>
                        <a:t>, kuriems paskirstyta elektrinės galios dalis, </a:t>
                      </a:r>
                      <a:r>
                        <a:rPr lang="lt-LT" sz="1000" b="1" i="0" dirty="0">
                          <a:solidFill>
                            <a:schemeClr val="tx1"/>
                          </a:solidFill>
                          <a:effectLst/>
                          <a:highlight>
                            <a:srgbClr val="E2EFFF"/>
                          </a:highlight>
                          <a:latin typeface="Arial" panose="020B0604020202020204" pitchFamily="34" charset="0"/>
                        </a:rPr>
                        <a:t>dalis nuo bendro jų skaičiaus savivaldybėje (-</a:t>
                      </a:r>
                      <a:r>
                        <a:rPr lang="lt-LT" sz="1000" b="1" i="0" dirty="0" err="1">
                          <a:solidFill>
                            <a:schemeClr val="tx1"/>
                          </a:solidFill>
                          <a:effectLst/>
                          <a:highlight>
                            <a:srgbClr val="E2EFFF"/>
                          </a:highlight>
                          <a:latin typeface="Arial" panose="020B0604020202020204" pitchFamily="34" charset="0"/>
                        </a:rPr>
                        <a:t>se</a:t>
                      </a:r>
                      <a:r>
                        <a:rPr lang="lt-LT" sz="1000" b="1" i="0" dirty="0">
                          <a:solidFill>
                            <a:schemeClr val="tx1"/>
                          </a:solidFill>
                          <a:effectLst/>
                          <a:highlight>
                            <a:srgbClr val="E2EFFF"/>
                          </a:highlight>
                          <a:latin typeface="Arial" panose="020B0604020202020204" pitchFamily="34" charset="0"/>
                        </a:rPr>
                        <a:t>), proc.</a:t>
                      </a:r>
                      <a:r>
                        <a:rPr lang="lt-LT" sz="1000" b="0" i="0" dirty="0">
                          <a:solidFill>
                            <a:schemeClr val="tx1"/>
                          </a:solidFill>
                          <a:effectLst/>
                          <a:highlight>
                            <a:srgbClr val="E2EFFF"/>
                          </a:highlight>
                          <a:latin typeface="Arial" panose="020B0604020202020204" pitchFamily="34" charset="0"/>
                        </a:rPr>
                        <a:t>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1" i="0" dirty="0">
                          <a:solidFill>
                            <a:schemeClr val="tx1"/>
                          </a:solidFill>
                          <a:effectLst/>
                          <a:highlight>
                            <a:srgbClr val="E2EFFF"/>
                          </a:highlight>
                          <a:latin typeface="Arial" panose="020B0604020202020204" pitchFamily="34" charset="0"/>
                        </a:rPr>
                        <a:t>Dotacijos dydis, proc.</a:t>
                      </a:r>
                      <a:r>
                        <a:rPr lang="lt-LT" sz="1000" b="0" i="0" dirty="0">
                          <a:solidFill>
                            <a:schemeClr val="tx1"/>
                          </a:solidFill>
                          <a:effectLst/>
                          <a:highlight>
                            <a:srgbClr val="E2EFFF"/>
                          </a:highlight>
                          <a:latin typeface="WordVisiCarriageReturn_MSFontService"/>
                        </a:rPr>
                        <a:t> </a:t>
                      </a:r>
                      <a:br>
                        <a:rPr lang="lt-LT" sz="1000" b="0" i="0" dirty="0">
                          <a:solidFill>
                            <a:schemeClr val="tx1"/>
                          </a:solidFill>
                          <a:effectLst/>
                          <a:highlight>
                            <a:srgbClr val="E2EFFF"/>
                          </a:highlight>
                          <a:latin typeface="WordVisiCarriageReturn_MSFontService"/>
                        </a:rPr>
                      </a:br>
                      <a:r>
                        <a:rPr lang="lt-LT" sz="1000" b="0" i="1" dirty="0">
                          <a:solidFill>
                            <a:schemeClr val="tx1"/>
                          </a:solidFill>
                          <a:effectLst/>
                          <a:highlight>
                            <a:srgbClr val="E2EFFF"/>
                          </a:highlight>
                          <a:latin typeface="Arial" panose="020B0604020202020204" pitchFamily="34" charset="0"/>
                        </a:rPr>
                        <a:t>Dotacijos (įskaitant Projektui tenkančią techninės pagalbos dotaciją) dydis skaičiuojamas nuo tinkamų finansuoti Projekto išlaidų sumos</a:t>
                      </a:r>
                      <a:r>
                        <a:rPr lang="lt-LT" sz="1000" b="0" i="0" dirty="0">
                          <a:solidFill>
                            <a:schemeClr val="tx1"/>
                          </a:solidFill>
                          <a:effectLst/>
                          <a:highlight>
                            <a:srgbClr val="E2EFFF"/>
                          </a:highlight>
                          <a:latin typeface="Arial" panose="020B0604020202020204" pitchFamily="34" charset="0"/>
                        </a:rPr>
                        <a:t>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40427740"/>
                  </a:ext>
                </a:extLst>
              </a:tr>
              <a:tr h="0">
                <a:tc>
                  <a:txBody>
                    <a:bodyPr/>
                    <a:lstStyle/>
                    <a:p>
                      <a:pPr algn="ctr" rtl="0" fontAlgn="base"/>
                      <a:r>
                        <a:rPr lang="lt-LT" sz="1000" b="0" i="0" dirty="0">
                          <a:solidFill>
                            <a:schemeClr val="tx1"/>
                          </a:solidFill>
                          <a:effectLst/>
                          <a:highlight>
                            <a:srgbClr val="E2EFFF"/>
                          </a:highlight>
                          <a:latin typeface="Arial" panose="020B0604020202020204" pitchFamily="34" charset="0"/>
                        </a:rPr>
                        <a:t>81-100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0" i="0">
                          <a:solidFill>
                            <a:schemeClr val="tx1"/>
                          </a:solidFill>
                          <a:effectLst/>
                          <a:highlight>
                            <a:srgbClr val="E2EFFF"/>
                          </a:highlight>
                          <a:latin typeface="Arial" panose="020B0604020202020204" pitchFamily="34" charset="0"/>
                        </a:rPr>
                        <a:t>50  </a:t>
                      </a:r>
                      <a:endParaRPr lang="lt-LT" b="0" i="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37523552"/>
                  </a:ext>
                </a:extLst>
              </a:tr>
              <a:tr h="0">
                <a:tc>
                  <a:txBody>
                    <a:bodyPr/>
                    <a:lstStyle/>
                    <a:p>
                      <a:pPr algn="ctr" rtl="0" fontAlgn="base"/>
                      <a:r>
                        <a:rPr lang="lt-LT" sz="1000" b="0" i="0">
                          <a:solidFill>
                            <a:schemeClr val="tx1"/>
                          </a:solidFill>
                          <a:effectLst/>
                          <a:highlight>
                            <a:srgbClr val="E2EFFF"/>
                          </a:highlight>
                          <a:latin typeface="Arial" panose="020B0604020202020204" pitchFamily="34" charset="0"/>
                        </a:rPr>
                        <a:t>61-80 </a:t>
                      </a:r>
                      <a:endParaRPr lang="lt-LT" b="0" i="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0" i="0" dirty="0">
                          <a:solidFill>
                            <a:schemeClr val="tx1"/>
                          </a:solidFill>
                          <a:effectLst/>
                          <a:highlight>
                            <a:srgbClr val="E2EFFF"/>
                          </a:highlight>
                          <a:latin typeface="Arial" panose="020B0604020202020204" pitchFamily="34" charset="0"/>
                        </a:rPr>
                        <a:t>40  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31041980"/>
                  </a:ext>
                </a:extLst>
              </a:tr>
              <a:tr h="0">
                <a:tc>
                  <a:txBody>
                    <a:bodyPr/>
                    <a:lstStyle/>
                    <a:p>
                      <a:pPr algn="ctr" rtl="0" fontAlgn="base"/>
                      <a:r>
                        <a:rPr lang="lt-LT" sz="1000" b="0" i="0" dirty="0">
                          <a:solidFill>
                            <a:schemeClr val="tx1"/>
                          </a:solidFill>
                          <a:effectLst/>
                          <a:highlight>
                            <a:srgbClr val="E2EFFF"/>
                          </a:highlight>
                          <a:latin typeface="Arial" panose="020B0604020202020204" pitchFamily="34" charset="0"/>
                        </a:rPr>
                        <a:t>51-70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0" i="0" dirty="0">
                          <a:solidFill>
                            <a:schemeClr val="tx1"/>
                          </a:solidFill>
                          <a:effectLst/>
                          <a:highlight>
                            <a:srgbClr val="E2EFFF"/>
                          </a:highlight>
                          <a:latin typeface="Arial" panose="020B0604020202020204" pitchFamily="34" charset="0"/>
                        </a:rPr>
                        <a:t>30  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01522376"/>
                  </a:ext>
                </a:extLst>
              </a:tr>
              <a:tr h="0">
                <a:tc rowSpan="4">
                  <a:txBody>
                    <a:bodyPr/>
                    <a:lstStyle/>
                    <a:p>
                      <a:pPr algn="ctr" rtl="0" fontAlgn="base"/>
                      <a:r>
                        <a:rPr lang="lt-LT" sz="1000" b="0" i="0">
                          <a:solidFill>
                            <a:schemeClr val="tx1"/>
                          </a:solidFill>
                          <a:effectLst/>
                          <a:highlight>
                            <a:srgbClr val="E2EFFF"/>
                          </a:highlight>
                          <a:latin typeface="Arial" panose="020B0604020202020204" pitchFamily="34" charset="0"/>
                        </a:rPr>
                        <a:t>30-50 </a:t>
                      </a:r>
                      <a:endParaRPr lang="lt-LT" b="0" i="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sv-SE" sz="1000" b="1" i="0" dirty="0">
                          <a:solidFill>
                            <a:schemeClr val="tx1"/>
                          </a:solidFill>
                          <a:effectLst/>
                          <a:highlight>
                            <a:srgbClr val="E2EFFF"/>
                          </a:highlight>
                          <a:latin typeface="Arial" panose="020B0604020202020204" pitchFamily="34" charset="0"/>
                        </a:rPr>
                        <a:t>Elektrinės dalis, </a:t>
                      </a:r>
                      <a:r>
                        <a:rPr lang="sv-SE" sz="1000" b="0" i="0" dirty="0">
                          <a:solidFill>
                            <a:schemeClr val="tx1"/>
                          </a:solidFill>
                          <a:effectLst/>
                          <a:highlight>
                            <a:srgbClr val="E2EFFF"/>
                          </a:highlight>
                          <a:latin typeface="Arial" panose="020B0604020202020204" pitchFamily="34" charset="0"/>
                        </a:rPr>
                        <a:t>skiriama energetinį nepriteklių patiriantiems asmenims </a:t>
                      </a:r>
                      <a:r>
                        <a:rPr lang="sv-SE" sz="1000" b="1" i="0" dirty="0">
                          <a:solidFill>
                            <a:schemeClr val="tx1"/>
                          </a:solidFill>
                          <a:effectLst/>
                          <a:highlight>
                            <a:srgbClr val="E2EFFF"/>
                          </a:highlight>
                          <a:latin typeface="Arial" panose="020B0604020202020204" pitchFamily="34" charset="0"/>
                        </a:rPr>
                        <a:t>proc.</a:t>
                      </a:r>
                      <a:r>
                        <a:rPr lang="sv-SE" sz="1000" b="0" i="0" dirty="0">
                          <a:solidFill>
                            <a:schemeClr val="tx1"/>
                          </a:solidFill>
                          <a:effectLst/>
                          <a:highlight>
                            <a:srgbClr val="E2EFFF"/>
                          </a:highlight>
                          <a:latin typeface="Arial" panose="020B0604020202020204" pitchFamily="34" charset="0"/>
                        </a:rPr>
                        <a:t> </a:t>
                      </a:r>
                      <a:endParaRPr lang="sv-SE"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1" i="0" dirty="0">
                          <a:solidFill>
                            <a:schemeClr val="tx1"/>
                          </a:solidFill>
                          <a:effectLst/>
                          <a:highlight>
                            <a:srgbClr val="E2EFFF"/>
                          </a:highlight>
                          <a:latin typeface="Arial" panose="020B0604020202020204" pitchFamily="34" charset="0"/>
                        </a:rPr>
                        <a:t>Dotacijos dydis, proc.</a:t>
                      </a:r>
                      <a:r>
                        <a:rPr lang="lt-LT" sz="1000" b="0" i="0" dirty="0">
                          <a:solidFill>
                            <a:schemeClr val="tx1"/>
                          </a:solidFill>
                          <a:effectLst/>
                          <a:highlight>
                            <a:srgbClr val="E2EFFF"/>
                          </a:highlight>
                          <a:latin typeface="Arial" panose="020B0604020202020204" pitchFamily="34" charset="0"/>
                        </a:rPr>
                        <a:t>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47034"/>
                  </a:ext>
                </a:extLst>
              </a:tr>
              <a:tr h="0">
                <a:tc vMerge="1">
                  <a:txBody>
                    <a:bodyPr/>
                    <a:lstStyle/>
                    <a:p>
                      <a:endParaRPr lang="en-US"/>
                    </a:p>
                  </a:txBody>
                  <a:tcPr/>
                </a:tc>
                <a:tc>
                  <a:txBody>
                    <a:bodyPr/>
                    <a:lstStyle/>
                    <a:p>
                      <a:pPr algn="ctr" rtl="0" fontAlgn="base"/>
                      <a:r>
                        <a:rPr lang="lt-LT" sz="1000" b="0" i="0" dirty="0">
                          <a:solidFill>
                            <a:schemeClr val="tx1"/>
                          </a:solidFill>
                          <a:effectLst/>
                          <a:highlight>
                            <a:srgbClr val="E2EFFF"/>
                          </a:highlight>
                          <a:latin typeface="Arial" panose="020B0604020202020204" pitchFamily="34" charset="0"/>
                        </a:rPr>
                        <a:t>nuo 50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0" i="0" dirty="0">
                          <a:solidFill>
                            <a:schemeClr val="tx1"/>
                          </a:solidFill>
                          <a:effectLst/>
                          <a:highlight>
                            <a:srgbClr val="E2EFFF"/>
                          </a:highlight>
                          <a:latin typeface="Arial" panose="020B0604020202020204" pitchFamily="34" charset="0"/>
                        </a:rPr>
                        <a:t>50  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31715"/>
                  </a:ext>
                </a:extLst>
              </a:tr>
              <a:tr h="0">
                <a:tc vMerge="1">
                  <a:txBody>
                    <a:bodyPr/>
                    <a:lstStyle/>
                    <a:p>
                      <a:endParaRPr lang="en-US"/>
                    </a:p>
                  </a:txBody>
                  <a:tcPr/>
                </a:tc>
                <a:tc>
                  <a:txBody>
                    <a:bodyPr/>
                    <a:lstStyle/>
                    <a:p>
                      <a:pPr algn="ctr" rtl="0" fontAlgn="base"/>
                      <a:r>
                        <a:rPr lang="lt-LT" sz="1000" b="0" i="0">
                          <a:solidFill>
                            <a:schemeClr val="tx1"/>
                          </a:solidFill>
                          <a:effectLst/>
                          <a:highlight>
                            <a:srgbClr val="E2EFFF"/>
                          </a:highlight>
                          <a:latin typeface="Arial" panose="020B0604020202020204" pitchFamily="34" charset="0"/>
                        </a:rPr>
                        <a:t>40-49 </a:t>
                      </a:r>
                      <a:endParaRPr lang="lt-LT" b="0" i="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0" i="0" dirty="0">
                          <a:solidFill>
                            <a:schemeClr val="tx1"/>
                          </a:solidFill>
                          <a:effectLst/>
                          <a:highlight>
                            <a:srgbClr val="E2EFFF"/>
                          </a:highlight>
                          <a:latin typeface="Arial" panose="020B0604020202020204" pitchFamily="34" charset="0"/>
                        </a:rPr>
                        <a:t>40  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129227"/>
                  </a:ext>
                </a:extLst>
              </a:tr>
              <a:tr h="0">
                <a:tc vMerge="1">
                  <a:txBody>
                    <a:bodyPr/>
                    <a:lstStyle/>
                    <a:p>
                      <a:endParaRPr lang="en-US"/>
                    </a:p>
                  </a:txBody>
                  <a:tcPr/>
                </a:tc>
                <a:tc>
                  <a:txBody>
                    <a:bodyPr/>
                    <a:lstStyle/>
                    <a:p>
                      <a:pPr algn="ctr" rtl="0" fontAlgn="base"/>
                      <a:r>
                        <a:rPr lang="lt-LT" sz="1000" b="0" i="0">
                          <a:solidFill>
                            <a:schemeClr val="tx1"/>
                          </a:solidFill>
                          <a:effectLst/>
                          <a:highlight>
                            <a:srgbClr val="E2EFFF"/>
                          </a:highlight>
                          <a:latin typeface="Arial" panose="020B0604020202020204" pitchFamily="34" charset="0"/>
                        </a:rPr>
                        <a:t>30-39 </a:t>
                      </a:r>
                      <a:endParaRPr lang="lt-LT" b="0" i="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0" i="0" dirty="0">
                          <a:solidFill>
                            <a:schemeClr val="tx1"/>
                          </a:solidFill>
                          <a:effectLst/>
                          <a:highlight>
                            <a:srgbClr val="E2EFFF"/>
                          </a:highlight>
                          <a:latin typeface="Arial" panose="020B0604020202020204" pitchFamily="34" charset="0"/>
                        </a:rPr>
                        <a:t>30  </a:t>
                      </a:r>
                      <a:endParaRPr lang="lt-LT" b="0" i="0" dirty="0">
                        <a:solidFill>
                          <a:schemeClr val="tx1"/>
                        </a:solidFill>
                        <a:effectLst/>
                        <a:highlight>
                          <a:srgbClr val="E2E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324644"/>
                  </a:ext>
                </a:extLst>
              </a:tr>
            </a:tbl>
          </a:graphicData>
        </a:graphic>
      </p:graphicFrame>
      <p:graphicFrame>
        <p:nvGraphicFramePr>
          <p:cNvPr id="5" name="Table 4">
            <a:extLst>
              <a:ext uri="{FF2B5EF4-FFF2-40B4-BE49-F238E27FC236}">
                <a16:creationId xmlns:a16="http://schemas.microsoft.com/office/drawing/2014/main" id="{DE1927DE-D409-8B63-9D3E-B1D39D5583E1}"/>
              </a:ext>
            </a:extLst>
          </p:cNvPr>
          <p:cNvGraphicFramePr>
            <a:graphicFrameLocks noGrp="1"/>
          </p:cNvGraphicFramePr>
          <p:nvPr>
            <p:extLst>
              <p:ext uri="{D42A27DB-BD31-4B8C-83A1-F6EECF244321}">
                <p14:modId xmlns:p14="http://schemas.microsoft.com/office/powerpoint/2010/main" val="4056028367"/>
              </p:ext>
            </p:extLst>
          </p:nvPr>
        </p:nvGraphicFramePr>
        <p:xfrm>
          <a:off x="6313941" y="1767840"/>
          <a:ext cx="5660117" cy="3169920"/>
        </p:xfrm>
        <a:graphic>
          <a:graphicData uri="http://schemas.openxmlformats.org/drawingml/2006/table">
            <a:tbl>
              <a:tblPr/>
              <a:tblGrid>
                <a:gridCol w="1957587">
                  <a:extLst>
                    <a:ext uri="{9D8B030D-6E8A-4147-A177-3AD203B41FA5}">
                      <a16:colId xmlns:a16="http://schemas.microsoft.com/office/drawing/2014/main" val="3855403610"/>
                    </a:ext>
                  </a:extLst>
                </a:gridCol>
                <a:gridCol w="1851265">
                  <a:extLst>
                    <a:ext uri="{9D8B030D-6E8A-4147-A177-3AD203B41FA5}">
                      <a16:colId xmlns:a16="http://schemas.microsoft.com/office/drawing/2014/main" val="2160171982"/>
                    </a:ext>
                  </a:extLst>
                </a:gridCol>
                <a:gridCol w="1851265">
                  <a:extLst>
                    <a:ext uri="{9D8B030D-6E8A-4147-A177-3AD203B41FA5}">
                      <a16:colId xmlns:a16="http://schemas.microsoft.com/office/drawing/2014/main" val="1597498303"/>
                    </a:ext>
                  </a:extLst>
                </a:gridCol>
              </a:tblGrid>
              <a:tr h="957482">
                <a:tc>
                  <a:txBody>
                    <a:bodyPr/>
                    <a:lstStyle/>
                    <a:p>
                      <a:pPr algn="ctr" rtl="0" fontAlgn="base"/>
                      <a:r>
                        <a:rPr lang="lt-LT" sz="1000" b="1" i="0" dirty="0">
                          <a:solidFill>
                            <a:schemeClr val="tx1"/>
                          </a:solidFill>
                          <a:effectLst/>
                          <a:latin typeface="Arial" panose="020B0604020202020204" pitchFamily="34" charset="0"/>
                        </a:rPr>
                        <a:t>Energetinį nepriteklių patiriančių asmenų,</a:t>
                      </a:r>
                      <a:r>
                        <a:rPr lang="lt-LT" sz="1000" b="0" i="0" dirty="0">
                          <a:solidFill>
                            <a:schemeClr val="tx1"/>
                          </a:solidFill>
                          <a:effectLst/>
                          <a:latin typeface="Arial" panose="020B0604020202020204" pitchFamily="34" charset="0"/>
                        </a:rPr>
                        <a:t> kuriems paskirstyta elektrinės galios dalis, </a:t>
                      </a:r>
                      <a:r>
                        <a:rPr lang="lt-LT" sz="1000" b="1" i="0" dirty="0">
                          <a:solidFill>
                            <a:schemeClr val="tx1"/>
                          </a:solidFill>
                          <a:effectLst/>
                          <a:latin typeface="Arial" panose="020B0604020202020204" pitchFamily="34" charset="0"/>
                        </a:rPr>
                        <a:t>dalis nuo bendro jų skaičiaus savivaldybėje (-</a:t>
                      </a:r>
                      <a:r>
                        <a:rPr lang="lt-LT" sz="1000" b="1" i="0" dirty="0" err="1">
                          <a:solidFill>
                            <a:schemeClr val="tx1"/>
                          </a:solidFill>
                          <a:effectLst/>
                          <a:latin typeface="Arial" panose="020B0604020202020204" pitchFamily="34" charset="0"/>
                        </a:rPr>
                        <a:t>se</a:t>
                      </a:r>
                      <a:r>
                        <a:rPr lang="lt-LT" sz="1000" b="1" i="0" dirty="0">
                          <a:solidFill>
                            <a:schemeClr val="tx1"/>
                          </a:solidFill>
                          <a:effectLst/>
                          <a:latin typeface="Arial" panose="020B0604020202020204" pitchFamily="34" charset="0"/>
                        </a:rPr>
                        <a:t>)</a:t>
                      </a:r>
                      <a:r>
                        <a:rPr lang="lt-LT" sz="1000" b="0" i="0" dirty="0">
                          <a:solidFill>
                            <a:schemeClr val="tx1"/>
                          </a:solidFill>
                          <a:effectLst/>
                          <a:latin typeface="Arial" panose="020B0604020202020204" pitchFamily="34" charset="0"/>
                        </a:rPr>
                        <a:t>, proc.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1" i="0" dirty="0">
                          <a:solidFill>
                            <a:schemeClr val="tx1"/>
                          </a:solidFill>
                          <a:effectLst/>
                          <a:latin typeface="Arial" panose="020B0604020202020204" pitchFamily="34" charset="0"/>
                        </a:rPr>
                        <a:t>Dotacijos dydis, proc. </a:t>
                      </a:r>
                      <a:r>
                        <a:rPr lang="lt-LT" sz="1000" b="0" i="0" dirty="0">
                          <a:solidFill>
                            <a:schemeClr val="tx1"/>
                          </a:solidFill>
                          <a:effectLst/>
                          <a:latin typeface="WordVisiCarriageReturn_MSFontService"/>
                        </a:rPr>
                        <a:t> </a:t>
                      </a:r>
                      <a:br>
                        <a:rPr lang="lt-LT" sz="1000" b="0" i="0" dirty="0">
                          <a:solidFill>
                            <a:schemeClr val="tx1"/>
                          </a:solidFill>
                          <a:effectLst/>
                          <a:latin typeface="WordVisiCarriageReturn_MSFontService"/>
                        </a:rPr>
                      </a:br>
                      <a:r>
                        <a:rPr lang="lt-LT" sz="1000" b="0" i="1" dirty="0">
                          <a:solidFill>
                            <a:schemeClr val="tx1"/>
                          </a:solidFill>
                          <a:effectLst/>
                          <a:latin typeface="Arial" panose="020B0604020202020204" pitchFamily="34" charset="0"/>
                        </a:rPr>
                        <a:t>Skaičiuojamas nuo tinkamų finansuoti Projekto išlaidų sumos. Dotacija ir BSE kartu negali viršyti didžiausio galimo valstybės pagalbos dydžio</a:t>
                      </a:r>
                      <a:r>
                        <a:rPr lang="lt-LT" sz="1000" b="0" i="0" dirty="0">
                          <a:solidFill>
                            <a:schemeClr val="tx1"/>
                          </a:solidFill>
                          <a:effectLst/>
                          <a:latin typeface="Arial" panose="020B0604020202020204" pitchFamily="34" charset="0"/>
                        </a:rPr>
                        <a:t>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50907320"/>
                  </a:ext>
                </a:extLst>
              </a:tr>
              <a:tr h="232117">
                <a:tc>
                  <a:txBody>
                    <a:bodyPr/>
                    <a:lstStyle/>
                    <a:p>
                      <a:pPr algn="ctr" rtl="0" fontAlgn="base"/>
                      <a:r>
                        <a:rPr lang="lt-LT" sz="1000" b="0" i="0" dirty="0">
                          <a:solidFill>
                            <a:schemeClr val="tx1"/>
                          </a:solidFill>
                          <a:effectLst/>
                          <a:latin typeface="Arial" panose="020B0604020202020204" pitchFamily="34" charset="0"/>
                        </a:rPr>
                        <a:t>81-100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0" i="0">
                          <a:solidFill>
                            <a:schemeClr val="tx1"/>
                          </a:solidFill>
                          <a:effectLst/>
                          <a:latin typeface="Arial" panose="020B0604020202020204" pitchFamily="34" charset="0"/>
                        </a:rPr>
                        <a:t>Iki 45 </a:t>
                      </a:r>
                      <a:endParaRPr lang="lt-LT" b="0" i="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16354861"/>
                  </a:ext>
                </a:extLst>
              </a:tr>
              <a:tr h="232117">
                <a:tc>
                  <a:txBody>
                    <a:bodyPr/>
                    <a:lstStyle/>
                    <a:p>
                      <a:pPr algn="ctr" rtl="0" fontAlgn="base"/>
                      <a:r>
                        <a:rPr lang="lt-LT" sz="1000" b="0" i="0">
                          <a:solidFill>
                            <a:schemeClr val="tx1"/>
                          </a:solidFill>
                          <a:effectLst/>
                          <a:latin typeface="Arial" panose="020B0604020202020204" pitchFamily="34" charset="0"/>
                        </a:rPr>
                        <a:t>61-80 </a:t>
                      </a:r>
                      <a:endParaRPr lang="lt-LT" b="0" i="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0" i="0" dirty="0">
                          <a:solidFill>
                            <a:schemeClr val="tx1"/>
                          </a:solidFill>
                          <a:effectLst/>
                          <a:latin typeface="Arial" panose="020B0604020202020204" pitchFamily="34" charset="0"/>
                        </a:rPr>
                        <a:t>Iki 40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03758638"/>
                  </a:ext>
                </a:extLst>
              </a:tr>
              <a:tr h="232117">
                <a:tc>
                  <a:txBody>
                    <a:bodyPr/>
                    <a:lstStyle/>
                    <a:p>
                      <a:pPr algn="ctr" rtl="0" fontAlgn="base"/>
                      <a:r>
                        <a:rPr lang="lt-LT" sz="1000" b="0" i="0" dirty="0">
                          <a:solidFill>
                            <a:schemeClr val="tx1"/>
                          </a:solidFill>
                          <a:effectLst/>
                          <a:latin typeface="Arial" panose="020B0604020202020204" pitchFamily="34" charset="0"/>
                        </a:rPr>
                        <a:t>51-70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ase"/>
                      <a:r>
                        <a:rPr lang="lt-LT" sz="1000" b="0" i="0">
                          <a:solidFill>
                            <a:schemeClr val="tx1"/>
                          </a:solidFill>
                          <a:effectLst/>
                          <a:latin typeface="Arial" panose="020B0604020202020204" pitchFamily="34" charset="0"/>
                        </a:rPr>
                        <a:t>Iki 35 </a:t>
                      </a:r>
                      <a:endParaRPr lang="lt-LT" b="0" i="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03852436"/>
                  </a:ext>
                </a:extLst>
              </a:tr>
              <a:tr h="667336">
                <a:tc rowSpan="4">
                  <a:txBody>
                    <a:bodyPr/>
                    <a:lstStyle/>
                    <a:p>
                      <a:pPr algn="ctr" rtl="0" fontAlgn="base"/>
                      <a:r>
                        <a:rPr lang="lt-LT" sz="1000" b="0" i="0" dirty="0">
                          <a:solidFill>
                            <a:schemeClr val="tx1"/>
                          </a:solidFill>
                          <a:effectLst/>
                          <a:latin typeface="Arial" panose="020B0604020202020204" pitchFamily="34" charset="0"/>
                        </a:rPr>
                        <a:t>30-50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sv-SE" sz="1000" b="1" i="0" dirty="0">
                          <a:solidFill>
                            <a:schemeClr val="tx1"/>
                          </a:solidFill>
                          <a:effectLst/>
                          <a:latin typeface="Arial" panose="020B0604020202020204" pitchFamily="34" charset="0"/>
                        </a:rPr>
                        <a:t>Elektrinės dalis, </a:t>
                      </a:r>
                      <a:r>
                        <a:rPr lang="sv-SE" sz="1000" b="0" i="0" dirty="0">
                          <a:solidFill>
                            <a:schemeClr val="tx1"/>
                          </a:solidFill>
                          <a:effectLst/>
                          <a:latin typeface="Arial" panose="020B0604020202020204" pitchFamily="34" charset="0"/>
                        </a:rPr>
                        <a:t>skiriama energetinį nepriteklių patiriantiems asmenims </a:t>
                      </a:r>
                      <a:r>
                        <a:rPr lang="sv-SE" sz="1000" b="1" i="0" dirty="0">
                          <a:solidFill>
                            <a:schemeClr val="tx1"/>
                          </a:solidFill>
                          <a:effectLst/>
                          <a:latin typeface="Arial" panose="020B0604020202020204" pitchFamily="34" charset="0"/>
                        </a:rPr>
                        <a:t>proc.</a:t>
                      </a:r>
                      <a:r>
                        <a:rPr lang="sv-SE" sz="1000" b="0" i="0" dirty="0">
                          <a:solidFill>
                            <a:schemeClr val="tx1"/>
                          </a:solidFill>
                          <a:effectLst/>
                          <a:latin typeface="Arial" panose="020B0604020202020204" pitchFamily="34" charset="0"/>
                        </a:rPr>
                        <a:t> </a:t>
                      </a:r>
                      <a:endParaRPr lang="sv-SE"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1" i="0" dirty="0">
                          <a:solidFill>
                            <a:schemeClr val="tx1"/>
                          </a:solidFill>
                          <a:effectLst/>
                          <a:latin typeface="Arial" panose="020B0604020202020204" pitchFamily="34" charset="0"/>
                        </a:rPr>
                        <a:t>Dotacijos dydis, proc.</a:t>
                      </a:r>
                      <a:r>
                        <a:rPr lang="lt-LT" sz="1000" b="0" i="0" dirty="0">
                          <a:solidFill>
                            <a:schemeClr val="tx1"/>
                          </a:solidFill>
                          <a:effectLst/>
                          <a:latin typeface="Arial" panose="020B0604020202020204" pitchFamily="34" charset="0"/>
                        </a:rPr>
                        <a:t>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43195"/>
                  </a:ext>
                </a:extLst>
              </a:tr>
              <a:tr h="232117">
                <a:tc vMerge="1">
                  <a:txBody>
                    <a:bodyPr/>
                    <a:lstStyle/>
                    <a:p>
                      <a:endParaRPr lang="en-US"/>
                    </a:p>
                  </a:txBody>
                  <a:tcPr/>
                </a:tc>
                <a:tc>
                  <a:txBody>
                    <a:bodyPr/>
                    <a:lstStyle/>
                    <a:p>
                      <a:pPr algn="ctr" rtl="0" fontAlgn="base"/>
                      <a:r>
                        <a:rPr lang="lt-LT" sz="1000" b="0" i="0" dirty="0">
                          <a:solidFill>
                            <a:schemeClr val="tx1"/>
                          </a:solidFill>
                          <a:effectLst/>
                          <a:latin typeface="Arial" panose="020B0604020202020204" pitchFamily="34" charset="0"/>
                        </a:rPr>
                        <a:t>nuo 50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0" i="0" dirty="0">
                          <a:solidFill>
                            <a:schemeClr val="tx1"/>
                          </a:solidFill>
                          <a:effectLst/>
                          <a:latin typeface="Arial" panose="020B0604020202020204" pitchFamily="34" charset="0"/>
                        </a:rPr>
                        <a:t>Iki 45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3808621"/>
                  </a:ext>
                </a:extLst>
              </a:tr>
              <a:tr h="232117">
                <a:tc vMerge="1">
                  <a:txBody>
                    <a:bodyPr/>
                    <a:lstStyle/>
                    <a:p>
                      <a:endParaRPr lang="en-US"/>
                    </a:p>
                  </a:txBody>
                  <a:tcPr/>
                </a:tc>
                <a:tc>
                  <a:txBody>
                    <a:bodyPr/>
                    <a:lstStyle/>
                    <a:p>
                      <a:pPr algn="ctr" rtl="0" fontAlgn="base"/>
                      <a:r>
                        <a:rPr lang="lt-LT" sz="1000" b="0" i="0" dirty="0">
                          <a:solidFill>
                            <a:schemeClr val="tx1"/>
                          </a:solidFill>
                          <a:effectLst/>
                          <a:latin typeface="Arial" panose="020B0604020202020204" pitchFamily="34" charset="0"/>
                        </a:rPr>
                        <a:t>40-49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0" i="0">
                          <a:solidFill>
                            <a:schemeClr val="tx1"/>
                          </a:solidFill>
                          <a:effectLst/>
                          <a:latin typeface="Arial" panose="020B0604020202020204" pitchFamily="34" charset="0"/>
                        </a:rPr>
                        <a:t>Iki 40 </a:t>
                      </a:r>
                      <a:endParaRPr lang="lt-LT" b="0" i="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734587"/>
                  </a:ext>
                </a:extLst>
              </a:tr>
              <a:tr h="232117">
                <a:tc vMerge="1">
                  <a:txBody>
                    <a:bodyPr/>
                    <a:lstStyle/>
                    <a:p>
                      <a:endParaRPr lang="en-US"/>
                    </a:p>
                  </a:txBody>
                  <a:tcPr/>
                </a:tc>
                <a:tc>
                  <a:txBody>
                    <a:bodyPr/>
                    <a:lstStyle/>
                    <a:p>
                      <a:pPr algn="ctr" rtl="0" fontAlgn="base"/>
                      <a:r>
                        <a:rPr lang="lt-LT" sz="1000" b="0" i="0" dirty="0">
                          <a:solidFill>
                            <a:schemeClr val="tx1"/>
                          </a:solidFill>
                          <a:effectLst/>
                          <a:latin typeface="Arial" panose="020B0604020202020204" pitchFamily="34" charset="0"/>
                        </a:rPr>
                        <a:t>30-39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lt-LT" sz="1000" b="0" i="0" dirty="0">
                          <a:solidFill>
                            <a:schemeClr val="tx1"/>
                          </a:solidFill>
                          <a:effectLst/>
                          <a:latin typeface="Arial" panose="020B0604020202020204" pitchFamily="34" charset="0"/>
                        </a:rPr>
                        <a:t>Iki 35 </a:t>
                      </a:r>
                      <a:endParaRPr lang="lt-LT"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276294"/>
                  </a:ext>
                </a:extLst>
              </a:tr>
            </a:tbl>
          </a:graphicData>
        </a:graphic>
      </p:graphicFrame>
      <p:sp>
        <p:nvSpPr>
          <p:cNvPr id="9" name="TextBox 8">
            <a:extLst>
              <a:ext uri="{FF2B5EF4-FFF2-40B4-BE49-F238E27FC236}">
                <a16:creationId xmlns:a16="http://schemas.microsoft.com/office/drawing/2014/main" id="{A97DBFC7-2BAE-09B7-83DB-4BB66FB1BCE4}"/>
              </a:ext>
            </a:extLst>
          </p:cNvPr>
          <p:cNvSpPr txBox="1"/>
          <p:nvPr/>
        </p:nvSpPr>
        <p:spPr>
          <a:xfrm>
            <a:off x="362858" y="5090160"/>
            <a:ext cx="5471886" cy="1384995"/>
          </a:xfrm>
          <a:prstGeom prst="rect">
            <a:avLst/>
          </a:prstGeom>
          <a:noFill/>
        </p:spPr>
        <p:txBody>
          <a:bodyPr wrap="square">
            <a:spAutoFit/>
          </a:bodyPr>
          <a:lstStyle/>
          <a:p>
            <a:r>
              <a:rPr lang="lt-LT" sz="1400" b="0" i="0" u="none" strike="noStrike" baseline="0" dirty="0">
                <a:solidFill>
                  <a:srgbClr val="000000"/>
                </a:solidFill>
                <a:latin typeface="Arial" panose="020B0604020202020204" pitchFamily="34" charset="0"/>
              </a:rPr>
              <a:t>Pvz.: Jei Energetinį nepriteklių patiriančių asmenų, kuriems paskirstyta elektrinės galios dalis, dalis nuo bendro jų skaičiaus savivaldybėje sudaro 35 proc. ir jiems skiriama Elektrinės dalis sudaro 35 </a:t>
            </a:r>
            <a:r>
              <a:rPr lang="lt-LT" sz="1400" b="0" i="0" u="none" strike="noStrike" baseline="0" dirty="0" err="1">
                <a:solidFill>
                  <a:srgbClr val="000000"/>
                </a:solidFill>
                <a:latin typeface="Arial" panose="020B0604020202020204" pitchFamily="34" charset="0"/>
              </a:rPr>
              <a:t>proc</a:t>
            </a:r>
            <a:r>
              <a:rPr lang="lt-LT" sz="1400" b="0" i="0" u="none" strike="noStrike" baseline="0" dirty="0">
                <a:solidFill>
                  <a:srgbClr val="000000"/>
                </a:solidFill>
                <a:latin typeface="Arial" panose="020B0604020202020204" pitchFamily="34" charset="0"/>
              </a:rPr>
              <a:t>, visos Elektrinės galios, toks Projektas gali pretenduoti į dotaciją, kurios dydis būtų 30 proc. nuo Projekto tinkamų finansuoti išlaidų. 	</a:t>
            </a:r>
          </a:p>
        </p:txBody>
      </p:sp>
      <p:sp>
        <p:nvSpPr>
          <p:cNvPr id="11" name="TextBox 10">
            <a:extLst>
              <a:ext uri="{FF2B5EF4-FFF2-40B4-BE49-F238E27FC236}">
                <a16:creationId xmlns:a16="http://schemas.microsoft.com/office/drawing/2014/main" id="{14EF02B1-C716-CC2C-8703-8437460C0709}"/>
              </a:ext>
            </a:extLst>
          </p:cNvPr>
          <p:cNvSpPr txBox="1"/>
          <p:nvPr/>
        </p:nvSpPr>
        <p:spPr>
          <a:xfrm>
            <a:off x="6357256" y="5281582"/>
            <a:ext cx="5471886" cy="1384995"/>
          </a:xfrm>
          <a:prstGeom prst="rect">
            <a:avLst/>
          </a:prstGeom>
          <a:noFill/>
        </p:spPr>
        <p:txBody>
          <a:bodyPr wrap="square">
            <a:spAutoFit/>
          </a:bodyPr>
          <a:lstStyle/>
          <a:p>
            <a:r>
              <a:rPr lang="lt-LT" sz="1400" b="0" i="0" u="none" strike="noStrike" baseline="0" dirty="0">
                <a:solidFill>
                  <a:srgbClr val="000000"/>
                </a:solidFill>
                <a:latin typeface="Arial" panose="020B0604020202020204" pitchFamily="34" charset="0"/>
              </a:rPr>
              <a:t>Pvz.: Jei Energetinį nepriteklių patiriančių asmenų, kuriems paskirstyta elektrinės galios dalis, dalis nuo bendro jų skaičiaus savivaldybėje sudaro 35 proc. ir jiems skiriama Elektrinės dalis sudaro 35 </a:t>
            </a:r>
            <a:r>
              <a:rPr lang="lt-LT" sz="1400" b="0" i="0" u="none" strike="noStrike" baseline="0" dirty="0" err="1">
                <a:solidFill>
                  <a:srgbClr val="000000"/>
                </a:solidFill>
                <a:latin typeface="Arial" panose="020B0604020202020204" pitchFamily="34" charset="0"/>
              </a:rPr>
              <a:t>proc</a:t>
            </a:r>
            <a:r>
              <a:rPr lang="lt-LT" sz="1400" b="0" i="0" u="none" strike="noStrike" baseline="0" dirty="0">
                <a:solidFill>
                  <a:srgbClr val="000000"/>
                </a:solidFill>
                <a:latin typeface="Arial" panose="020B0604020202020204" pitchFamily="34" charset="0"/>
              </a:rPr>
              <a:t>, visos Elektrinės galios, toks Projektas gali pretenduoti į dotaciją, kurios dydis būtų 30 proc. nuo Projekto tinkamų finansuoti išlaidų. 	</a:t>
            </a:r>
          </a:p>
        </p:txBody>
      </p:sp>
    </p:spTree>
    <p:extLst>
      <p:ext uri="{BB962C8B-B14F-4D97-AF65-F5344CB8AC3E}">
        <p14:creationId xmlns:p14="http://schemas.microsoft.com/office/powerpoint/2010/main" val="159369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
            <a:extLst>
              <a:ext uri="{FF2B5EF4-FFF2-40B4-BE49-F238E27FC236}">
                <a16:creationId xmlns:a16="http://schemas.microsoft.com/office/drawing/2014/main" id="{CD049021-7C68-457F-B280-CE43F6597811}"/>
              </a:ext>
            </a:extLst>
          </p:cNvPr>
          <p:cNvSpPr/>
          <p:nvPr/>
        </p:nvSpPr>
        <p:spPr>
          <a:xfrm>
            <a:off x="10929013" y="6415259"/>
            <a:ext cx="959396" cy="250955"/>
          </a:xfrm>
          <a:custGeom>
            <a:avLst/>
            <a:gdLst>
              <a:gd name="connsiteX0" fmla="*/ 461019 w 4925874"/>
              <a:gd name="connsiteY0" fmla="*/ 58457 h 1288493"/>
              <a:gd name="connsiteX1" fmla="*/ 33697 w 4925874"/>
              <a:gd name="connsiteY1" fmla="*/ 885256 h 1288493"/>
              <a:gd name="connsiteX2" fmla="*/ 452519 w 4925874"/>
              <a:gd name="connsiteY2" fmla="*/ 1260701 h 1288493"/>
              <a:gd name="connsiteX3" fmla="*/ 475673 w 4925874"/>
              <a:gd name="connsiteY3" fmla="*/ 1242823 h 1288493"/>
              <a:gd name="connsiteX4" fmla="*/ 475673 w 4925874"/>
              <a:gd name="connsiteY4" fmla="*/ 1009232 h 1288493"/>
              <a:gd name="connsiteX5" fmla="*/ 458674 w 4925874"/>
              <a:gd name="connsiteY5" fmla="*/ 985785 h 1288493"/>
              <a:gd name="connsiteX6" fmla="*/ 203102 w 4925874"/>
              <a:gd name="connsiteY6" fmla="*/ 746626 h 1288493"/>
              <a:gd name="connsiteX7" fmla="*/ 464536 w 4925874"/>
              <a:gd name="connsiteY7" fmla="*/ 197674 h 1288493"/>
              <a:gd name="connsiteX8" fmla="*/ 475380 w 4925874"/>
              <a:gd name="connsiteY8" fmla="*/ 179502 h 1288493"/>
              <a:gd name="connsiteX9" fmla="*/ 475380 w 4925874"/>
              <a:gd name="connsiteY9" fmla="*/ 68422 h 1288493"/>
              <a:gd name="connsiteX10" fmla="*/ 461019 w 4925874"/>
              <a:gd name="connsiteY10" fmla="*/ 58457 h 1288493"/>
              <a:gd name="connsiteX11" fmla="*/ 1038693 w 4925874"/>
              <a:gd name="connsiteY11" fmla="*/ 55819 h 1288493"/>
              <a:gd name="connsiteX12" fmla="*/ 1024039 w 4925874"/>
              <a:gd name="connsiteY12" fmla="*/ 65491 h 1288493"/>
              <a:gd name="connsiteX13" fmla="*/ 1024039 w 4925874"/>
              <a:gd name="connsiteY13" fmla="*/ 166020 h 1288493"/>
              <a:gd name="connsiteX14" fmla="*/ 1035470 w 4925874"/>
              <a:gd name="connsiteY14" fmla="*/ 185657 h 1288493"/>
              <a:gd name="connsiteX15" fmla="*/ 1206632 w 4925874"/>
              <a:gd name="connsiteY15" fmla="*/ 386129 h 1288493"/>
              <a:gd name="connsiteX16" fmla="*/ 902994 w 4925874"/>
              <a:gd name="connsiteY16" fmla="*/ 956477 h 1288493"/>
              <a:gd name="connsiteX17" fmla="*/ 885995 w 4925874"/>
              <a:gd name="connsiteY17" fmla="*/ 945339 h 1288493"/>
              <a:gd name="connsiteX18" fmla="*/ 885995 w 4925874"/>
              <a:gd name="connsiteY18" fmla="*/ 278566 h 1288493"/>
              <a:gd name="connsiteX19" fmla="*/ 871048 w 4925874"/>
              <a:gd name="connsiteY19" fmla="*/ 260687 h 1288493"/>
              <a:gd name="connsiteX20" fmla="*/ 627199 w 4925874"/>
              <a:gd name="connsiteY20" fmla="*/ 269187 h 1288493"/>
              <a:gd name="connsiteX21" fmla="*/ 613131 w 4925874"/>
              <a:gd name="connsiteY21" fmla="*/ 287065 h 1288493"/>
              <a:gd name="connsiteX22" fmla="*/ 613131 w 4925874"/>
              <a:gd name="connsiteY22" fmla="*/ 1268028 h 1288493"/>
              <a:gd name="connsiteX23" fmla="*/ 632475 w 4925874"/>
              <a:gd name="connsiteY23" fmla="*/ 1288252 h 1288493"/>
              <a:gd name="connsiteX24" fmla="*/ 918821 w 4925874"/>
              <a:gd name="connsiteY24" fmla="*/ 1241651 h 1288493"/>
              <a:gd name="connsiteX25" fmla="*/ 1376037 w 4925874"/>
              <a:gd name="connsiteY25" fmla="*/ 402835 h 1288493"/>
              <a:gd name="connsiteX26" fmla="*/ 1038693 w 4925874"/>
              <a:gd name="connsiteY26" fmla="*/ 55819 h 1288493"/>
              <a:gd name="connsiteX27" fmla="*/ 1807754 w 4925874"/>
              <a:gd name="connsiteY27" fmla="*/ 330149 h 1288493"/>
              <a:gd name="connsiteX28" fmla="*/ 1700191 w 4925874"/>
              <a:gd name="connsiteY28" fmla="*/ 330149 h 1288493"/>
              <a:gd name="connsiteX29" fmla="*/ 1683192 w 4925874"/>
              <a:gd name="connsiteY29" fmla="*/ 347148 h 1288493"/>
              <a:gd name="connsiteX30" fmla="*/ 1683192 w 4925874"/>
              <a:gd name="connsiteY30" fmla="*/ 941236 h 1288493"/>
              <a:gd name="connsiteX31" fmla="*/ 1700191 w 4925874"/>
              <a:gd name="connsiteY31" fmla="*/ 958235 h 1288493"/>
              <a:gd name="connsiteX32" fmla="*/ 1807754 w 4925874"/>
              <a:gd name="connsiteY32" fmla="*/ 958235 h 1288493"/>
              <a:gd name="connsiteX33" fmla="*/ 1824753 w 4925874"/>
              <a:gd name="connsiteY33" fmla="*/ 941236 h 1288493"/>
              <a:gd name="connsiteX34" fmla="*/ 1824753 w 4925874"/>
              <a:gd name="connsiteY34" fmla="*/ 347148 h 1288493"/>
              <a:gd name="connsiteX35" fmla="*/ 1807754 w 4925874"/>
              <a:gd name="connsiteY35" fmla="*/ 330149 h 1288493"/>
              <a:gd name="connsiteX36" fmla="*/ 628078 w 4925874"/>
              <a:gd name="connsiteY36" fmla="*/ 134953 h 1288493"/>
              <a:gd name="connsiteX37" fmla="*/ 872513 w 4925874"/>
              <a:gd name="connsiteY37" fmla="*/ 126747 h 1288493"/>
              <a:gd name="connsiteX38" fmla="*/ 886288 w 4925874"/>
              <a:gd name="connsiteY38" fmla="*/ 115316 h 1288493"/>
              <a:gd name="connsiteX39" fmla="*/ 886288 w 4925874"/>
              <a:gd name="connsiteY39" fmla="*/ 21235 h 1288493"/>
              <a:gd name="connsiteX40" fmla="*/ 876323 w 4925874"/>
              <a:gd name="connsiteY40" fmla="*/ 9512 h 1288493"/>
              <a:gd name="connsiteX41" fmla="*/ 623096 w 4925874"/>
              <a:gd name="connsiteY41" fmla="*/ 11856 h 1288493"/>
              <a:gd name="connsiteX42" fmla="*/ 613424 w 4925874"/>
              <a:gd name="connsiteY42" fmla="*/ 23580 h 1288493"/>
              <a:gd name="connsiteX43" fmla="*/ 613424 w 4925874"/>
              <a:gd name="connsiteY43" fmla="*/ 123523 h 1288493"/>
              <a:gd name="connsiteX44" fmla="*/ 628078 w 4925874"/>
              <a:gd name="connsiteY44" fmla="*/ 134953 h 1288493"/>
              <a:gd name="connsiteX45" fmla="*/ 3636911 w 4925874"/>
              <a:gd name="connsiteY45" fmla="*/ 330149 h 1288493"/>
              <a:gd name="connsiteX46" fmla="*/ 3265277 w 4925874"/>
              <a:gd name="connsiteY46" fmla="*/ 330149 h 1288493"/>
              <a:gd name="connsiteX47" fmla="*/ 3248278 w 4925874"/>
              <a:gd name="connsiteY47" fmla="*/ 347148 h 1288493"/>
              <a:gd name="connsiteX48" fmla="*/ 3248278 w 4925874"/>
              <a:gd name="connsiteY48" fmla="*/ 941236 h 1288493"/>
              <a:gd name="connsiteX49" fmla="*/ 3265277 w 4925874"/>
              <a:gd name="connsiteY49" fmla="*/ 958235 h 1288493"/>
              <a:gd name="connsiteX50" fmla="*/ 3636911 w 4925874"/>
              <a:gd name="connsiteY50" fmla="*/ 958235 h 1288493"/>
              <a:gd name="connsiteX51" fmla="*/ 3653911 w 4925874"/>
              <a:gd name="connsiteY51" fmla="*/ 941236 h 1288493"/>
              <a:gd name="connsiteX52" fmla="*/ 3653911 w 4925874"/>
              <a:gd name="connsiteY52" fmla="*/ 843345 h 1288493"/>
              <a:gd name="connsiteX53" fmla="*/ 3636911 w 4925874"/>
              <a:gd name="connsiteY53" fmla="*/ 826346 h 1288493"/>
              <a:gd name="connsiteX54" fmla="*/ 3388374 w 4925874"/>
              <a:gd name="connsiteY54" fmla="*/ 826346 h 1288493"/>
              <a:gd name="connsiteX55" fmla="*/ 3388374 w 4925874"/>
              <a:gd name="connsiteY55" fmla="*/ 705301 h 1288493"/>
              <a:gd name="connsiteX56" fmla="*/ 3592948 w 4925874"/>
              <a:gd name="connsiteY56" fmla="*/ 705301 h 1288493"/>
              <a:gd name="connsiteX57" fmla="*/ 3609948 w 4925874"/>
              <a:gd name="connsiteY57" fmla="*/ 688302 h 1288493"/>
              <a:gd name="connsiteX58" fmla="*/ 3609948 w 4925874"/>
              <a:gd name="connsiteY58" fmla="*/ 590411 h 1288493"/>
              <a:gd name="connsiteX59" fmla="*/ 3592948 w 4925874"/>
              <a:gd name="connsiteY59" fmla="*/ 573412 h 1288493"/>
              <a:gd name="connsiteX60" fmla="*/ 3388374 w 4925874"/>
              <a:gd name="connsiteY60" fmla="*/ 573412 h 1288493"/>
              <a:gd name="connsiteX61" fmla="*/ 3388374 w 4925874"/>
              <a:gd name="connsiteY61" fmla="*/ 462038 h 1288493"/>
              <a:gd name="connsiteX62" fmla="*/ 3636911 w 4925874"/>
              <a:gd name="connsiteY62" fmla="*/ 462038 h 1288493"/>
              <a:gd name="connsiteX63" fmla="*/ 3653911 w 4925874"/>
              <a:gd name="connsiteY63" fmla="*/ 445039 h 1288493"/>
              <a:gd name="connsiteX64" fmla="*/ 3653911 w 4925874"/>
              <a:gd name="connsiteY64" fmla="*/ 347148 h 1288493"/>
              <a:gd name="connsiteX65" fmla="*/ 3636911 w 4925874"/>
              <a:gd name="connsiteY65" fmla="*/ 330149 h 1288493"/>
              <a:gd name="connsiteX66" fmla="*/ 4256205 w 4925874"/>
              <a:gd name="connsiteY66" fmla="*/ 635253 h 1288493"/>
              <a:gd name="connsiteX67" fmla="*/ 4075956 w 4925874"/>
              <a:gd name="connsiteY67" fmla="*/ 635253 h 1288493"/>
              <a:gd name="connsiteX68" fmla="*/ 4058957 w 4925874"/>
              <a:gd name="connsiteY68" fmla="*/ 652252 h 1288493"/>
              <a:gd name="connsiteX69" fmla="*/ 4058957 w 4925874"/>
              <a:gd name="connsiteY69" fmla="*/ 741058 h 1288493"/>
              <a:gd name="connsiteX70" fmla="*/ 4075956 w 4925874"/>
              <a:gd name="connsiteY70" fmla="*/ 757177 h 1288493"/>
              <a:gd name="connsiteX71" fmla="*/ 4132522 w 4925874"/>
              <a:gd name="connsiteY71" fmla="*/ 757177 h 1288493"/>
              <a:gd name="connsiteX72" fmla="*/ 4132522 w 4925874"/>
              <a:gd name="connsiteY72" fmla="*/ 809347 h 1288493"/>
              <a:gd name="connsiteX73" fmla="*/ 4052509 w 4925874"/>
              <a:gd name="connsiteY73" fmla="*/ 823708 h 1288493"/>
              <a:gd name="connsiteX74" fmla="*/ 3874899 w 4925874"/>
              <a:gd name="connsiteY74" fmla="*/ 645218 h 1288493"/>
              <a:gd name="connsiteX75" fmla="*/ 4051630 w 4925874"/>
              <a:gd name="connsiteY75" fmla="*/ 463797 h 1288493"/>
              <a:gd name="connsiteX76" fmla="*/ 4169158 w 4925874"/>
              <a:gd name="connsiteY76" fmla="*/ 506881 h 1288493"/>
              <a:gd name="connsiteX77" fmla="*/ 4193484 w 4925874"/>
              <a:gd name="connsiteY77" fmla="*/ 506002 h 1288493"/>
              <a:gd name="connsiteX78" fmla="*/ 4264411 w 4925874"/>
              <a:gd name="connsiteY78" fmla="*/ 430678 h 1288493"/>
              <a:gd name="connsiteX79" fmla="*/ 4262653 w 4925874"/>
              <a:gd name="connsiteY79" fmla="*/ 406352 h 1288493"/>
              <a:gd name="connsiteX80" fmla="*/ 4043717 w 4925874"/>
              <a:gd name="connsiteY80" fmla="*/ 321943 h 1288493"/>
              <a:gd name="connsiteX81" fmla="*/ 3721614 w 4925874"/>
              <a:gd name="connsiteY81" fmla="*/ 644925 h 1288493"/>
              <a:gd name="connsiteX82" fmla="*/ 4043717 w 4925874"/>
              <a:gd name="connsiteY82" fmla="*/ 966149 h 1288493"/>
              <a:gd name="connsiteX83" fmla="*/ 4266170 w 4925874"/>
              <a:gd name="connsiteY83" fmla="*/ 907824 h 1288493"/>
              <a:gd name="connsiteX84" fmla="*/ 4273204 w 4925874"/>
              <a:gd name="connsiteY84" fmla="*/ 893463 h 1288493"/>
              <a:gd name="connsiteX85" fmla="*/ 4272325 w 4925874"/>
              <a:gd name="connsiteY85" fmla="*/ 651959 h 1288493"/>
              <a:gd name="connsiteX86" fmla="*/ 4256205 w 4925874"/>
              <a:gd name="connsiteY86" fmla="*/ 635253 h 1288493"/>
              <a:gd name="connsiteX87" fmla="*/ 4924151 w 4925874"/>
              <a:gd name="connsiteY87" fmla="*/ 934788 h 1288493"/>
              <a:gd name="connsiteX88" fmla="*/ 4643373 w 4925874"/>
              <a:gd name="connsiteY88" fmla="*/ 330735 h 1288493"/>
              <a:gd name="connsiteX89" fmla="*/ 4628133 w 4925874"/>
              <a:gd name="connsiteY89" fmla="*/ 320770 h 1288493"/>
              <a:gd name="connsiteX90" fmla="*/ 4619047 w 4925874"/>
              <a:gd name="connsiteY90" fmla="*/ 320770 h 1288493"/>
              <a:gd name="connsiteX91" fmla="*/ 4603806 w 4925874"/>
              <a:gd name="connsiteY91" fmla="*/ 330735 h 1288493"/>
              <a:gd name="connsiteX92" fmla="*/ 4323029 w 4925874"/>
              <a:gd name="connsiteY92" fmla="*/ 934788 h 1288493"/>
              <a:gd name="connsiteX93" fmla="*/ 4338270 w 4925874"/>
              <a:gd name="connsiteY93" fmla="*/ 958235 h 1288493"/>
              <a:gd name="connsiteX94" fmla="*/ 4437040 w 4925874"/>
              <a:gd name="connsiteY94" fmla="*/ 958235 h 1288493"/>
              <a:gd name="connsiteX95" fmla="*/ 4469280 w 4925874"/>
              <a:gd name="connsiteY95" fmla="*/ 936840 h 1288493"/>
              <a:gd name="connsiteX96" fmla="*/ 4501519 w 4925874"/>
              <a:gd name="connsiteY96" fmla="*/ 865033 h 1288493"/>
              <a:gd name="connsiteX97" fmla="*/ 4745661 w 4925874"/>
              <a:gd name="connsiteY97" fmla="*/ 865033 h 1288493"/>
              <a:gd name="connsiteX98" fmla="*/ 4777900 w 4925874"/>
              <a:gd name="connsiteY98" fmla="*/ 935961 h 1288493"/>
              <a:gd name="connsiteX99" fmla="*/ 4809260 w 4925874"/>
              <a:gd name="connsiteY99" fmla="*/ 958528 h 1288493"/>
              <a:gd name="connsiteX100" fmla="*/ 4908910 w 4925874"/>
              <a:gd name="connsiteY100" fmla="*/ 958528 h 1288493"/>
              <a:gd name="connsiteX101" fmla="*/ 4924151 w 4925874"/>
              <a:gd name="connsiteY101" fmla="*/ 934788 h 1288493"/>
              <a:gd name="connsiteX102" fmla="*/ 4555154 w 4925874"/>
              <a:gd name="connsiteY102" fmla="*/ 742816 h 1288493"/>
              <a:gd name="connsiteX103" fmla="*/ 4622564 w 4925874"/>
              <a:gd name="connsiteY103" fmla="*/ 594807 h 1288493"/>
              <a:gd name="connsiteX104" fmla="*/ 4623443 w 4925874"/>
              <a:gd name="connsiteY104" fmla="*/ 594807 h 1288493"/>
              <a:gd name="connsiteX105" fmla="*/ 4691733 w 4925874"/>
              <a:gd name="connsiteY105" fmla="*/ 742816 h 1288493"/>
              <a:gd name="connsiteX106" fmla="*/ 4555154 w 4925874"/>
              <a:gd name="connsiteY106" fmla="*/ 742816 h 1288493"/>
              <a:gd name="connsiteX107" fmla="*/ 3162990 w 4925874"/>
              <a:gd name="connsiteY107" fmla="*/ 330149 h 1288493"/>
              <a:gd name="connsiteX108" fmla="*/ 3043703 w 4925874"/>
              <a:gd name="connsiteY108" fmla="*/ 330149 h 1288493"/>
              <a:gd name="connsiteX109" fmla="*/ 3028463 w 4925874"/>
              <a:gd name="connsiteY109" fmla="*/ 340114 h 1288493"/>
              <a:gd name="connsiteX110" fmla="*/ 2880453 w 4925874"/>
              <a:gd name="connsiteY110" fmla="*/ 667786 h 1288493"/>
              <a:gd name="connsiteX111" fmla="*/ 2875178 w 4925874"/>
              <a:gd name="connsiteY111" fmla="*/ 667786 h 1288493"/>
              <a:gd name="connsiteX112" fmla="*/ 2727169 w 4925874"/>
              <a:gd name="connsiteY112" fmla="*/ 340114 h 1288493"/>
              <a:gd name="connsiteX113" fmla="*/ 2711928 w 4925874"/>
              <a:gd name="connsiteY113" fmla="*/ 330149 h 1288493"/>
              <a:gd name="connsiteX114" fmla="*/ 2592642 w 4925874"/>
              <a:gd name="connsiteY114" fmla="*/ 330149 h 1288493"/>
              <a:gd name="connsiteX115" fmla="*/ 2577401 w 4925874"/>
              <a:gd name="connsiteY115" fmla="*/ 353596 h 1288493"/>
              <a:gd name="connsiteX116" fmla="*/ 2857300 w 4925874"/>
              <a:gd name="connsiteY116" fmla="*/ 957649 h 1288493"/>
              <a:gd name="connsiteX117" fmla="*/ 2872247 w 4925874"/>
              <a:gd name="connsiteY117" fmla="*/ 967321 h 1288493"/>
              <a:gd name="connsiteX118" fmla="*/ 2881333 w 4925874"/>
              <a:gd name="connsiteY118" fmla="*/ 967321 h 1288493"/>
              <a:gd name="connsiteX119" fmla="*/ 2896573 w 4925874"/>
              <a:gd name="connsiteY119" fmla="*/ 957356 h 1288493"/>
              <a:gd name="connsiteX120" fmla="*/ 3178523 w 4925874"/>
              <a:gd name="connsiteY120" fmla="*/ 353303 h 1288493"/>
              <a:gd name="connsiteX121" fmla="*/ 3162990 w 4925874"/>
              <a:gd name="connsiteY121" fmla="*/ 330149 h 1288493"/>
              <a:gd name="connsiteX122" fmla="*/ 2488889 w 4925874"/>
              <a:gd name="connsiteY122" fmla="*/ 330149 h 1288493"/>
              <a:gd name="connsiteX123" fmla="*/ 2381326 w 4925874"/>
              <a:gd name="connsiteY123" fmla="*/ 330149 h 1288493"/>
              <a:gd name="connsiteX124" fmla="*/ 2364327 w 4925874"/>
              <a:gd name="connsiteY124" fmla="*/ 347148 h 1288493"/>
              <a:gd name="connsiteX125" fmla="*/ 2364327 w 4925874"/>
              <a:gd name="connsiteY125" fmla="*/ 665734 h 1288493"/>
              <a:gd name="connsiteX126" fmla="*/ 2363448 w 4925874"/>
              <a:gd name="connsiteY126" fmla="*/ 665734 h 1288493"/>
              <a:gd name="connsiteX127" fmla="*/ 2018777 w 4925874"/>
              <a:gd name="connsiteY127" fmla="*/ 334545 h 1288493"/>
              <a:gd name="connsiteX128" fmla="*/ 1996209 w 4925874"/>
              <a:gd name="connsiteY128" fmla="*/ 321063 h 1288493"/>
              <a:gd name="connsiteX129" fmla="*/ 1982727 w 4925874"/>
              <a:gd name="connsiteY129" fmla="*/ 321063 h 1288493"/>
              <a:gd name="connsiteX130" fmla="*/ 1965728 w 4925874"/>
              <a:gd name="connsiteY130" fmla="*/ 337183 h 1288493"/>
              <a:gd name="connsiteX131" fmla="*/ 1966608 w 4925874"/>
              <a:gd name="connsiteY131" fmla="*/ 941236 h 1288493"/>
              <a:gd name="connsiteX132" fmla="*/ 1983607 w 4925874"/>
              <a:gd name="connsiteY132" fmla="*/ 958235 h 1288493"/>
              <a:gd name="connsiteX133" fmla="*/ 2090290 w 4925874"/>
              <a:gd name="connsiteY133" fmla="*/ 958235 h 1288493"/>
              <a:gd name="connsiteX134" fmla="*/ 2107290 w 4925874"/>
              <a:gd name="connsiteY134" fmla="*/ 941236 h 1288493"/>
              <a:gd name="connsiteX135" fmla="*/ 2107290 w 4925874"/>
              <a:gd name="connsiteY135" fmla="*/ 606530 h 1288493"/>
              <a:gd name="connsiteX136" fmla="*/ 2108169 w 4925874"/>
              <a:gd name="connsiteY136" fmla="*/ 606530 h 1288493"/>
              <a:gd name="connsiteX137" fmla="*/ 2457235 w 4925874"/>
              <a:gd name="connsiteY137" fmla="*/ 957356 h 1288493"/>
              <a:gd name="connsiteX138" fmla="*/ 2480096 w 4925874"/>
              <a:gd name="connsiteY138" fmla="*/ 967321 h 1288493"/>
              <a:gd name="connsiteX139" fmla="*/ 2489182 w 4925874"/>
              <a:gd name="connsiteY139" fmla="*/ 967321 h 1288493"/>
              <a:gd name="connsiteX140" fmla="*/ 2506181 w 4925874"/>
              <a:gd name="connsiteY140" fmla="*/ 951201 h 1288493"/>
              <a:gd name="connsiteX141" fmla="*/ 2506181 w 4925874"/>
              <a:gd name="connsiteY141" fmla="*/ 347148 h 1288493"/>
              <a:gd name="connsiteX142" fmla="*/ 2488889 w 4925874"/>
              <a:gd name="connsiteY142" fmla="*/ 330149 h 12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925874" h="1288493">
                <a:moveTo>
                  <a:pt x="461019" y="58457"/>
                </a:moveTo>
                <a:cubicBezTo>
                  <a:pt x="109021" y="200605"/>
                  <a:pt x="-81779" y="564326"/>
                  <a:pt x="33697" y="885256"/>
                </a:cubicBezTo>
                <a:cubicBezTo>
                  <a:pt x="101401" y="1073712"/>
                  <a:pt x="259961" y="1206480"/>
                  <a:pt x="452519" y="1260701"/>
                </a:cubicBezTo>
                <a:cubicBezTo>
                  <a:pt x="464243" y="1263925"/>
                  <a:pt x="475673" y="1254840"/>
                  <a:pt x="475673" y="1242823"/>
                </a:cubicBezTo>
                <a:lnTo>
                  <a:pt x="475673" y="1009232"/>
                </a:lnTo>
                <a:cubicBezTo>
                  <a:pt x="475673" y="998681"/>
                  <a:pt x="468639" y="989302"/>
                  <a:pt x="458674" y="985785"/>
                </a:cubicBezTo>
                <a:cubicBezTo>
                  <a:pt x="339094" y="944460"/>
                  <a:pt x="244427" y="861516"/>
                  <a:pt x="203102" y="746626"/>
                </a:cubicBezTo>
                <a:cubicBezTo>
                  <a:pt x="131002" y="546741"/>
                  <a:pt x="246186" y="317253"/>
                  <a:pt x="464536" y="197674"/>
                </a:cubicBezTo>
                <a:cubicBezTo>
                  <a:pt x="471277" y="193864"/>
                  <a:pt x="475380" y="187123"/>
                  <a:pt x="475380" y="179502"/>
                </a:cubicBezTo>
                <a:lnTo>
                  <a:pt x="475380" y="68422"/>
                </a:lnTo>
                <a:cubicBezTo>
                  <a:pt x="475673" y="60802"/>
                  <a:pt x="467760" y="55526"/>
                  <a:pt x="461019" y="58457"/>
                </a:cubicBezTo>
                <a:close/>
                <a:moveTo>
                  <a:pt x="1038693" y="55819"/>
                </a:moveTo>
                <a:cubicBezTo>
                  <a:pt x="1031659" y="52889"/>
                  <a:pt x="1024039" y="58164"/>
                  <a:pt x="1024039" y="65491"/>
                </a:cubicBezTo>
                <a:lnTo>
                  <a:pt x="1024039" y="166020"/>
                </a:lnTo>
                <a:cubicBezTo>
                  <a:pt x="1024039" y="174227"/>
                  <a:pt x="1028435" y="181554"/>
                  <a:pt x="1035470" y="185657"/>
                </a:cubicBezTo>
                <a:cubicBezTo>
                  <a:pt x="1114603" y="231672"/>
                  <a:pt x="1175858" y="299961"/>
                  <a:pt x="1206632" y="386129"/>
                </a:cubicBezTo>
                <a:cubicBezTo>
                  <a:pt x="1283128" y="598617"/>
                  <a:pt x="1148308" y="844517"/>
                  <a:pt x="902994" y="956477"/>
                </a:cubicBezTo>
                <a:cubicBezTo>
                  <a:pt x="895081" y="959994"/>
                  <a:pt x="885995" y="954132"/>
                  <a:pt x="885995" y="945339"/>
                </a:cubicBezTo>
                <a:lnTo>
                  <a:pt x="885995" y="278566"/>
                </a:lnTo>
                <a:cubicBezTo>
                  <a:pt x="885995" y="269773"/>
                  <a:pt x="879840" y="262153"/>
                  <a:pt x="871048" y="260687"/>
                </a:cubicBezTo>
                <a:cubicBezTo>
                  <a:pt x="794259" y="247205"/>
                  <a:pt x="711022" y="249257"/>
                  <a:pt x="627199" y="269187"/>
                </a:cubicBezTo>
                <a:cubicBezTo>
                  <a:pt x="618993" y="271239"/>
                  <a:pt x="613131" y="278566"/>
                  <a:pt x="613131" y="287065"/>
                </a:cubicBezTo>
                <a:lnTo>
                  <a:pt x="613131" y="1268028"/>
                </a:lnTo>
                <a:cubicBezTo>
                  <a:pt x="613131" y="1278873"/>
                  <a:pt x="621630" y="1287958"/>
                  <a:pt x="632475" y="1288252"/>
                </a:cubicBezTo>
                <a:cubicBezTo>
                  <a:pt x="726263" y="1290596"/>
                  <a:pt x="823274" y="1275942"/>
                  <a:pt x="918821" y="1241651"/>
                </a:cubicBezTo>
                <a:cubicBezTo>
                  <a:pt x="1290162" y="1108003"/>
                  <a:pt x="1494737" y="732851"/>
                  <a:pt x="1376037" y="402835"/>
                </a:cubicBezTo>
                <a:cubicBezTo>
                  <a:pt x="1318299" y="241930"/>
                  <a:pt x="1194030" y="121471"/>
                  <a:pt x="1038693" y="55819"/>
                </a:cubicBezTo>
                <a:close/>
                <a:moveTo>
                  <a:pt x="1807754" y="330149"/>
                </a:moveTo>
                <a:lnTo>
                  <a:pt x="1700191" y="330149"/>
                </a:lnTo>
                <a:cubicBezTo>
                  <a:pt x="1691106" y="330149"/>
                  <a:pt x="1683192" y="338356"/>
                  <a:pt x="1683192" y="347148"/>
                </a:cubicBezTo>
                <a:lnTo>
                  <a:pt x="1683192" y="941236"/>
                </a:lnTo>
                <a:cubicBezTo>
                  <a:pt x="1683192" y="950322"/>
                  <a:pt x="1691399" y="958235"/>
                  <a:pt x="1700191" y="958235"/>
                </a:cubicBezTo>
                <a:lnTo>
                  <a:pt x="1807754" y="958235"/>
                </a:lnTo>
                <a:cubicBezTo>
                  <a:pt x="1816840" y="958235"/>
                  <a:pt x="1824753" y="950029"/>
                  <a:pt x="1824753" y="941236"/>
                </a:cubicBezTo>
                <a:lnTo>
                  <a:pt x="1824753" y="347148"/>
                </a:lnTo>
                <a:cubicBezTo>
                  <a:pt x="1824753" y="338063"/>
                  <a:pt x="1816840" y="330149"/>
                  <a:pt x="1807754" y="330149"/>
                </a:cubicBezTo>
                <a:close/>
                <a:moveTo>
                  <a:pt x="628078" y="134953"/>
                </a:moveTo>
                <a:cubicBezTo>
                  <a:pt x="712194" y="115023"/>
                  <a:pt x="795724" y="112971"/>
                  <a:pt x="872513" y="126747"/>
                </a:cubicBezTo>
                <a:cubicBezTo>
                  <a:pt x="879840" y="127919"/>
                  <a:pt x="886288" y="122643"/>
                  <a:pt x="886288" y="115316"/>
                </a:cubicBezTo>
                <a:lnTo>
                  <a:pt x="886288" y="21235"/>
                </a:lnTo>
                <a:cubicBezTo>
                  <a:pt x="886288" y="15373"/>
                  <a:pt x="882185" y="10391"/>
                  <a:pt x="876323" y="9512"/>
                </a:cubicBezTo>
                <a:cubicBezTo>
                  <a:pt x="795138" y="-3677"/>
                  <a:pt x="709556" y="-3384"/>
                  <a:pt x="623096" y="11856"/>
                </a:cubicBezTo>
                <a:cubicBezTo>
                  <a:pt x="617527" y="12736"/>
                  <a:pt x="613424" y="17718"/>
                  <a:pt x="613424" y="23580"/>
                </a:cubicBezTo>
                <a:lnTo>
                  <a:pt x="613424" y="123523"/>
                </a:lnTo>
                <a:cubicBezTo>
                  <a:pt x="613424" y="131143"/>
                  <a:pt x="620458" y="136712"/>
                  <a:pt x="628078" y="134953"/>
                </a:cubicBezTo>
                <a:close/>
                <a:moveTo>
                  <a:pt x="3636911" y="330149"/>
                </a:moveTo>
                <a:lnTo>
                  <a:pt x="3265277" y="330149"/>
                </a:lnTo>
                <a:cubicBezTo>
                  <a:pt x="3255312" y="330149"/>
                  <a:pt x="3248278" y="338356"/>
                  <a:pt x="3248278" y="347148"/>
                </a:cubicBezTo>
                <a:lnTo>
                  <a:pt x="3248278" y="941236"/>
                </a:lnTo>
                <a:cubicBezTo>
                  <a:pt x="3248278" y="950322"/>
                  <a:pt x="3255312" y="958235"/>
                  <a:pt x="3265277" y="958235"/>
                </a:cubicBezTo>
                <a:lnTo>
                  <a:pt x="3636911" y="958235"/>
                </a:lnTo>
                <a:cubicBezTo>
                  <a:pt x="3646877" y="958235"/>
                  <a:pt x="3653911" y="950029"/>
                  <a:pt x="3653911" y="941236"/>
                </a:cubicBezTo>
                <a:lnTo>
                  <a:pt x="3653911" y="843345"/>
                </a:lnTo>
                <a:cubicBezTo>
                  <a:pt x="3653911" y="834259"/>
                  <a:pt x="3646877" y="826346"/>
                  <a:pt x="3636911" y="826346"/>
                </a:cubicBezTo>
                <a:lnTo>
                  <a:pt x="3388374" y="826346"/>
                </a:lnTo>
                <a:lnTo>
                  <a:pt x="3388374" y="705301"/>
                </a:lnTo>
                <a:lnTo>
                  <a:pt x="3592948" y="705301"/>
                </a:lnTo>
                <a:cubicBezTo>
                  <a:pt x="3602034" y="705301"/>
                  <a:pt x="3609948" y="698267"/>
                  <a:pt x="3609948" y="688302"/>
                </a:cubicBezTo>
                <a:lnTo>
                  <a:pt x="3609948" y="590411"/>
                </a:lnTo>
                <a:cubicBezTo>
                  <a:pt x="3609948" y="581325"/>
                  <a:pt x="3601741" y="573412"/>
                  <a:pt x="3592948" y="573412"/>
                </a:cubicBezTo>
                <a:lnTo>
                  <a:pt x="3388374" y="573412"/>
                </a:lnTo>
                <a:lnTo>
                  <a:pt x="3388374" y="462038"/>
                </a:lnTo>
                <a:lnTo>
                  <a:pt x="3636911" y="462038"/>
                </a:lnTo>
                <a:cubicBezTo>
                  <a:pt x="3646877" y="462038"/>
                  <a:pt x="3653911" y="453832"/>
                  <a:pt x="3653911" y="445039"/>
                </a:cubicBezTo>
                <a:lnTo>
                  <a:pt x="3653911" y="347148"/>
                </a:lnTo>
                <a:cubicBezTo>
                  <a:pt x="3653911" y="338063"/>
                  <a:pt x="3646877" y="330149"/>
                  <a:pt x="3636911" y="330149"/>
                </a:cubicBezTo>
                <a:close/>
                <a:moveTo>
                  <a:pt x="4256205" y="635253"/>
                </a:moveTo>
                <a:lnTo>
                  <a:pt x="4075956" y="635253"/>
                </a:lnTo>
                <a:cubicBezTo>
                  <a:pt x="4065991" y="635253"/>
                  <a:pt x="4058957" y="642287"/>
                  <a:pt x="4058957" y="652252"/>
                </a:cubicBezTo>
                <a:lnTo>
                  <a:pt x="4058957" y="741058"/>
                </a:lnTo>
                <a:cubicBezTo>
                  <a:pt x="4058957" y="750143"/>
                  <a:pt x="4065991" y="757177"/>
                  <a:pt x="4075956" y="757177"/>
                </a:cubicBezTo>
                <a:lnTo>
                  <a:pt x="4132522" y="757177"/>
                </a:lnTo>
                <a:lnTo>
                  <a:pt x="4132522" y="809347"/>
                </a:lnTo>
                <a:cubicBezTo>
                  <a:pt x="4105558" y="820191"/>
                  <a:pt x="4078594" y="823708"/>
                  <a:pt x="4052509" y="823708"/>
                </a:cubicBezTo>
                <a:cubicBezTo>
                  <a:pt x="3954618" y="823708"/>
                  <a:pt x="3874899" y="742816"/>
                  <a:pt x="3874899" y="645218"/>
                </a:cubicBezTo>
                <a:cubicBezTo>
                  <a:pt x="3874899" y="546448"/>
                  <a:pt x="3953739" y="463797"/>
                  <a:pt x="4051630" y="463797"/>
                </a:cubicBezTo>
                <a:cubicBezTo>
                  <a:pt x="4095593" y="463797"/>
                  <a:pt x="4135160" y="475520"/>
                  <a:pt x="4169158" y="506881"/>
                </a:cubicBezTo>
                <a:cubicBezTo>
                  <a:pt x="4176192" y="512156"/>
                  <a:pt x="4186157" y="512156"/>
                  <a:pt x="4193484" y="506002"/>
                </a:cubicBezTo>
                <a:lnTo>
                  <a:pt x="4264411" y="430678"/>
                </a:lnTo>
                <a:cubicBezTo>
                  <a:pt x="4271446" y="423644"/>
                  <a:pt x="4270566" y="412800"/>
                  <a:pt x="4262653" y="406352"/>
                </a:cubicBezTo>
                <a:cubicBezTo>
                  <a:pt x="4201691" y="353303"/>
                  <a:pt x="4119040" y="321943"/>
                  <a:pt x="4043717" y="321943"/>
                </a:cubicBezTo>
                <a:cubicBezTo>
                  <a:pt x="3865227" y="321943"/>
                  <a:pt x="3721614" y="465555"/>
                  <a:pt x="3721614" y="644925"/>
                </a:cubicBezTo>
                <a:cubicBezTo>
                  <a:pt x="3721614" y="824294"/>
                  <a:pt x="3865227" y="966149"/>
                  <a:pt x="4043717" y="966149"/>
                </a:cubicBezTo>
                <a:cubicBezTo>
                  <a:pt x="4173847" y="966149"/>
                  <a:pt x="4266170" y="907824"/>
                  <a:pt x="4266170" y="907824"/>
                </a:cubicBezTo>
                <a:cubicBezTo>
                  <a:pt x="4269687" y="905186"/>
                  <a:pt x="4273204" y="901669"/>
                  <a:pt x="4273204" y="893463"/>
                </a:cubicBezTo>
                <a:lnTo>
                  <a:pt x="4272325" y="651959"/>
                </a:lnTo>
                <a:cubicBezTo>
                  <a:pt x="4272325" y="643166"/>
                  <a:pt x="4265291" y="635253"/>
                  <a:pt x="4256205" y="635253"/>
                </a:cubicBezTo>
                <a:close/>
                <a:moveTo>
                  <a:pt x="4924151" y="934788"/>
                </a:moveTo>
                <a:lnTo>
                  <a:pt x="4643373" y="330735"/>
                </a:lnTo>
                <a:cubicBezTo>
                  <a:pt x="4640735" y="325460"/>
                  <a:pt x="4634287" y="320770"/>
                  <a:pt x="4628133" y="320770"/>
                </a:cubicBezTo>
                <a:lnTo>
                  <a:pt x="4619047" y="320770"/>
                </a:lnTo>
                <a:cubicBezTo>
                  <a:pt x="4612892" y="320770"/>
                  <a:pt x="4606444" y="325167"/>
                  <a:pt x="4603806" y="330735"/>
                </a:cubicBezTo>
                <a:lnTo>
                  <a:pt x="4323029" y="934788"/>
                </a:lnTo>
                <a:cubicBezTo>
                  <a:pt x="4317754" y="946512"/>
                  <a:pt x="4324787" y="958235"/>
                  <a:pt x="4338270" y="958235"/>
                </a:cubicBezTo>
                <a:lnTo>
                  <a:pt x="4437040" y="958235"/>
                </a:lnTo>
                <a:cubicBezTo>
                  <a:pt x="4454918" y="958235"/>
                  <a:pt x="4464883" y="947391"/>
                  <a:pt x="4469280" y="936840"/>
                </a:cubicBezTo>
                <a:lnTo>
                  <a:pt x="4501519" y="865033"/>
                </a:lnTo>
                <a:lnTo>
                  <a:pt x="4745661" y="865033"/>
                </a:lnTo>
                <a:lnTo>
                  <a:pt x="4777900" y="935961"/>
                </a:lnTo>
                <a:cubicBezTo>
                  <a:pt x="4786107" y="952960"/>
                  <a:pt x="4793141" y="958528"/>
                  <a:pt x="4809260" y="958528"/>
                </a:cubicBezTo>
                <a:lnTo>
                  <a:pt x="4908910" y="958528"/>
                </a:lnTo>
                <a:cubicBezTo>
                  <a:pt x="4922099" y="958235"/>
                  <a:pt x="4929426" y="946512"/>
                  <a:pt x="4924151" y="934788"/>
                </a:cubicBezTo>
                <a:close/>
                <a:moveTo>
                  <a:pt x="4555154" y="742816"/>
                </a:moveTo>
                <a:lnTo>
                  <a:pt x="4622564" y="594807"/>
                </a:lnTo>
                <a:lnTo>
                  <a:pt x="4623443" y="594807"/>
                </a:lnTo>
                <a:lnTo>
                  <a:pt x="4691733" y="742816"/>
                </a:lnTo>
                <a:lnTo>
                  <a:pt x="4555154" y="742816"/>
                </a:lnTo>
                <a:close/>
                <a:moveTo>
                  <a:pt x="3162990" y="330149"/>
                </a:moveTo>
                <a:lnTo>
                  <a:pt x="3043703" y="330149"/>
                </a:lnTo>
                <a:cubicBezTo>
                  <a:pt x="3036669" y="330149"/>
                  <a:pt x="3030221" y="335425"/>
                  <a:pt x="3028463" y="340114"/>
                </a:cubicBezTo>
                <a:lnTo>
                  <a:pt x="2880453" y="667786"/>
                </a:lnTo>
                <a:lnTo>
                  <a:pt x="2875178" y="667786"/>
                </a:lnTo>
                <a:lnTo>
                  <a:pt x="2727169" y="340114"/>
                </a:lnTo>
                <a:cubicBezTo>
                  <a:pt x="2725410" y="335718"/>
                  <a:pt x="2718962" y="330149"/>
                  <a:pt x="2711928" y="330149"/>
                </a:cubicBezTo>
                <a:lnTo>
                  <a:pt x="2592642" y="330149"/>
                </a:lnTo>
                <a:cubicBezTo>
                  <a:pt x="2579160" y="330149"/>
                  <a:pt x="2572126" y="341873"/>
                  <a:pt x="2577401" y="353596"/>
                </a:cubicBezTo>
                <a:lnTo>
                  <a:pt x="2857300" y="957649"/>
                </a:lnTo>
                <a:cubicBezTo>
                  <a:pt x="2859644" y="962632"/>
                  <a:pt x="2865213" y="967321"/>
                  <a:pt x="2872247" y="967321"/>
                </a:cubicBezTo>
                <a:lnTo>
                  <a:pt x="2881333" y="967321"/>
                </a:lnTo>
                <a:cubicBezTo>
                  <a:pt x="2888367" y="967321"/>
                  <a:pt x="2893935" y="962925"/>
                  <a:pt x="2896573" y="957356"/>
                </a:cubicBezTo>
                <a:lnTo>
                  <a:pt x="3178523" y="353303"/>
                </a:lnTo>
                <a:cubicBezTo>
                  <a:pt x="3183799" y="341580"/>
                  <a:pt x="3176472" y="330149"/>
                  <a:pt x="3162990" y="330149"/>
                </a:cubicBezTo>
                <a:close/>
                <a:moveTo>
                  <a:pt x="2488889" y="330149"/>
                </a:moveTo>
                <a:lnTo>
                  <a:pt x="2381326" y="330149"/>
                </a:lnTo>
                <a:cubicBezTo>
                  <a:pt x="2371361" y="330149"/>
                  <a:pt x="2364327" y="338356"/>
                  <a:pt x="2364327" y="347148"/>
                </a:cubicBezTo>
                <a:lnTo>
                  <a:pt x="2364327" y="665734"/>
                </a:lnTo>
                <a:lnTo>
                  <a:pt x="2363448" y="665734"/>
                </a:lnTo>
                <a:lnTo>
                  <a:pt x="2018777" y="334545"/>
                </a:lnTo>
                <a:cubicBezTo>
                  <a:pt x="2011743" y="327511"/>
                  <a:pt x="2005295" y="321063"/>
                  <a:pt x="1996209" y="321063"/>
                </a:cubicBezTo>
                <a:lnTo>
                  <a:pt x="1982727" y="321063"/>
                </a:lnTo>
                <a:cubicBezTo>
                  <a:pt x="1973642" y="321063"/>
                  <a:pt x="1965728" y="328098"/>
                  <a:pt x="1965728" y="337183"/>
                </a:cubicBezTo>
                <a:lnTo>
                  <a:pt x="1966608" y="941236"/>
                </a:lnTo>
                <a:cubicBezTo>
                  <a:pt x="1966608" y="950322"/>
                  <a:pt x="1974814" y="958235"/>
                  <a:pt x="1983607" y="958235"/>
                </a:cubicBezTo>
                <a:lnTo>
                  <a:pt x="2090290" y="958235"/>
                </a:lnTo>
                <a:cubicBezTo>
                  <a:pt x="2100255" y="958235"/>
                  <a:pt x="2107290" y="950029"/>
                  <a:pt x="2107290" y="941236"/>
                </a:cubicBezTo>
                <a:lnTo>
                  <a:pt x="2107290" y="606530"/>
                </a:lnTo>
                <a:lnTo>
                  <a:pt x="2108169" y="606530"/>
                </a:lnTo>
                <a:lnTo>
                  <a:pt x="2457235" y="957356"/>
                </a:lnTo>
                <a:cubicBezTo>
                  <a:pt x="2464856" y="964683"/>
                  <a:pt x="2471011" y="967321"/>
                  <a:pt x="2480096" y="967321"/>
                </a:cubicBezTo>
                <a:lnTo>
                  <a:pt x="2489182" y="967321"/>
                </a:lnTo>
                <a:cubicBezTo>
                  <a:pt x="2498268" y="967321"/>
                  <a:pt x="2506181" y="962045"/>
                  <a:pt x="2506181" y="951201"/>
                </a:cubicBezTo>
                <a:lnTo>
                  <a:pt x="2506181" y="347148"/>
                </a:lnTo>
                <a:cubicBezTo>
                  <a:pt x="2506181" y="338063"/>
                  <a:pt x="2497975" y="330149"/>
                  <a:pt x="2488889" y="330149"/>
                </a:cubicBezTo>
                <a:close/>
              </a:path>
            </a:pathLst>
          </a:custGeom>
          <a:solidFill>
            <a:srgbClr val="003878"/>
          </a:solidFill>
          <a:ln w="29255" cap="flat">
            <a:noFill/>
            <a:prstDash val="solid"/>
            <a:miter/>
          </a:ln>
        </p:spPr>
        <p:txBody>
          <a:bodyPr rtlCol="0" anchor="ctr"/>
          <a:lstStyle/>
          <a:p>
            <a:endParaRPr lang="en-US"/>
          </a:p>
        </p:txBody>
      </p:sp>
      <p:grpSp>
        <p:nvGrpSpPr>
          <p:cNvPr id="5" name="Group 22">
            <a:extLst>
              <a:ext uri="{FF2B5EF4-FFF2-40B4-BE49-F238E27FC236}">
                <a16:creationId xmlns:a16="http://schemas.microsoft.com/office/drawing/2014/main" id="{99316788-14B5-4AC8-8A56-67C489132D4E}"/>
              </a:ext>
            </a:extLst>
          </p:cNvPr>
          <p:cNvGrpSpPr/>
          <p:nvPr/>
        </p:nvGrpSpPr>
        <p:grpSpPr>
          <a:xfrm>
            <a:off x="0" y="0"/>
            <a:ext cx="184673" cy="6858000"/>
            <a:chOff x="-1" y="0"/>
            <a:chExt cx="1344706" cy="5503515"/>
          </a:xfrm>
        </p:grpSpPr>
        <p:sp>
          <p:nvSpPr>
            <p:cNvPr id="6" name="Rectangle 17">
              <a:extLst>
                <a:ext uri="{FF2B5EF4-FFF2-40B4-BE49-F238E27FC236}">
                  <a16:creationId xmlns:a16="http://schemas.microsoft.com/office/drawing/2014/main" id="{B5FA3961-C857-4F6E-AB12-91BE70C5303F}"/>
                </a:ext>
              </a:extLst>
            </p:cNvPr>
            <p:cNvSpPr/>
            <p:nvPr/>
          </p:nvSpPr>
          <p:spPr>
            <a:xfrm>
              <a:off x="0" y="0"/>
              <a:ext cx="1344705" cy="1100703"/>
            </a:xfrm>
            <a:prstGeom prst="rect">
              <a:avLst/>
            </a:prstGeom>
            <a:solidFill>
              <a:srgbClr val="2F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8">
              <a:extLst>
                <a:ext uri="{FF2B5EF4-FFF2-40B4-BE49-F238E27FC236}">
                  <a16:creationId xmlns:a16="http://schemas.microsoft.com/office/drawing/2014/main" id="{E66B4CA1-B557-4000-9CE8-05264C520880}"/>
                </a:ext>
              </a:extLst>
            </p:cNvPr>
            <p:cNvSpPr/>
            <p:nvPr/>
          </p:nvSpPr>
          <p:spPr>
            <a:xfrm>
              <a:off x="-1" y="1100703"/>
              <a:ext cx="1344705" cy="1100703"/>
            </a:xfrm>
            <a:prstGeom prst="rect">
              <a:avLst/>
            </a:prstGeom>
            <a:solidFill>
              <a:srgbClr val="007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9">
              <a:extLst>
                <a:ext uri="{FF2B5EF4-FFF2-40B4-BE49-F238E27FC236}">
                  <a16:creationId xmlns:a16="http://schemas.microsoft.com/office/drawing/2014/main" id="{E4566BDD-C1CE-471E-9C9C-75D3E8CD3374}"/>
                </a:ext>
              </a:extLst>
            </p:cNvPr>
            <p:cNvSpPr/>
            <p:nvPr/>
          </p:nvSpPr>
          <p:spPr>
            <a:xfrm>
              <a:off x="0" y="2201406"/>
              <a:ext cx="1344705" cy="1100703"/>
            </a:xfrm>
            <a:prstGeom prst="rect">
              <a:avLst/>
            </a:prstGeom>
            <a:solidFill>
              <a:srgbClr val="194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0">
              <a:extLst>
                <a:ext uri="{FF2B5EF4-FFF2-40B4-BE49-F238E27FC236}">
                  <a16:creationId xmlns:a16="http://schemas.microsoft.com/office/drawing/2014/main" id="{B3BA5E34-7EF2-4746-B3C0-94408AC606B5}"/>
                </a:ext>
              </a:extLst>
            </p:cNvPr>
            <p:cNvSpPr/>
            <p:nvPr/>
          </p:nvSpPr>
          <p:spPr>
            <a:xfrm>
              <a:off x="0" y="3302109"/>
              <a:ext cx="1344705" cy="1100703"/>
            </a:xfrm>
            <a:prstGeom prst="rect">
              <a:avLst/>
            </a:prstGeom>
            <a:solidFill>
              <a:srgbClr val="20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1">
              <a:extLst>
                <a:ext uri="{FF2B5EF4-FFF2-40B4-BE49-F238E27FC236}">
                  <a16:creationId xmlns:a16="http://schemas.microsoft.com/office/drawing/2014/main" id="{675933ED-7BE9-4685-BB06-16BA72015F22}"/>
                </a:ext>
              </a:extLst>
            </p:cNvPr>
            <p:cNvSpPr/>
            <p:nvPr/>
          </p:nvSpPr>
          <p:spPr>
            <a:xfrm>
              <a:off x="0" y="4402812"/>
              <a:ext cx="1344705" cy="1100703"/>
            </a:xfrm>
            <a:prstGeom prst="rect">
              <a:avLst/>
            </a:prstGeom>
            <a:solidFill>
              <a:srgbClr val="3C6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aveikslėlis 9" descr="Paveikslėlis, kuriame yra strėlė&#10;&#10;Automatiškai sugeneruotas aprašymas">
            <a:extLst>
              <a:ext uri="{FF2B5EF4-FFF2-40B4-BE49-F238E27FC236}">
                <a16:creationId xmlns:a16="http://schemas.microsoft.com/office/drawing/2014/main" id="{C0D43537-BF85-47D8-B5BD-E4550DB4AC6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249939" y="6323973"/>
            <a:ext cx="562695" cy="450004"/>
          </a:xfrm>
          <a:prstGeom prst="rect">
            <a:avLst/>
          </a:prstGeom>
        </p:spPr>
      </p:pic>
      <p:sp>
        <p:nvSpPr>
          <p:cNvPr id="2" name="TextBox 1">
            <a:extLst>
              <a:ext uri="{FF2B5EF4-FFF2-40B4-BE49-F238E27FC236}">
                <a16:creationId xmlns:a16="http://schemas.microsoft.com/office/drawing/2014/main" id="{B3D6B74E-876E-F34B-5DF0-19081703BE7A}"/>
              </a:ext>
            </a:extLst>
          </p:cNvPr>
          <p:cNvSpPr txBox="1"/>
          <p:nvPr/>
        </p:nvSpPr>
        <p:spPr>
          <a:xfrm>
            <a:off x="8686800" y="6350080"/>
            <a:ext cx="2453268" cy="369332"/>
          </a:xfrm>
          <a:prstGeom prst="rect">
            <a:avLst/>
          </a:prstGeom>
          <a:noFill/>
        </p:spPr>
        <p:txBody>
          <a:bodyPr wrap="square" rtlCol="0">
            <a:spAutoFit/>
          </a:bodyPr>
          <a:lstStyle/>
          <a:p>
            <a:r>
              <a:rPr lang="en-US">
                <a:solidFill>
                  <a:srgbClr val="003778"/>
                </a:solidFill>
                <a:latin typeface="Barlow" panose="00000500000000000000" pitchFamily="2" charset="-70"/>
              </a:rPr>
              <a:t>www.invega.lt</a:t>
            </a:r>
          </a:p>
        </p:txBody>
      </p:sp>
      <p:graphicFrame>
        <p:nvGraphicFramePr>
          <p:cNvPr id="13" name="Diagram 12">
            <a:extLst>
              <a:ext uri="{FF2B5EF4-FFF2-40B4-BE49-F238E27FC236}">
                <a16:creationId xmlns:a16="http://schemas.microsoft.com/office/drawing/2014/main" id="{AC8C2976-03FC-AF4E-1AC3-E2FF1EDA953E}"/>
              </a:ext>
            </a:extLst>
          </p:cNvPr>
          <p:cNvGraphicFramePr/>
          <p:nvPr>
            <p:extLst>
              <p:ext uri="{D42A27DB-BD31-4B8C-83A1-F6EECF244321}">
                <p14:modId xmlns:p14="http://schemas.microsoft.com/office/powerpoint/2010/main" val="3364172444"/>
              </p:ext>
            </p:extLst>
          </p:nvPr>
        </p:nvGraphicFramePr>
        <p:xfrm>
          <a:off x="-1055914" y="1503121"/>
          <a:ext cx="14303828" cy="4247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FA8773C9-E3F9-97D1-5CE4-3AB5F2669C4F}"/>
              </a:ext>
            </a:extLst>
          </p:cNvPr>
          <p:cNvSpPr/>
          <p:nvPr/>
        </p:nvSpPr>
        <p:spPr>
          <a:xfrm rot="5400000">
            <a:off x="5611265" y="-5611264"/>
            <a:ext cx="969468" cy="12192000"/>
          </a:xfrm>
          <a:prstGeom prst="rect">
            <a:avLst/>
          </a:prstGeom>
          <a:solidFill>
            <a:srgbClr val="003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endParaRPr>
          </a:p>
        </p:txBody>
      </p:sp>
      <p:sp>
        <p:nvSpPr>
          <p:cNvPr id="3" name="Title 1">
            <a:extLst>
              <a:ext uri="{FF2B5EF4-FFF2-40B4-BE49-F238E27FC236}">
                <a16:creationId xmlns:a16="http://schemas.microsoft.com/office/drawing/2014/main" id="{B396A002-F086-1CED-BAFB-845DFC048A44}"/>
              </a:ext>
            </a:extLst>
          </p:cNvPr>
          <p:cNvSpPr>
            <a:spLocks noGrp="1"/>
          </p:cNvSpPr>
          <p:nvPr>
            <p:ph type="title"/>
          </p:nvPr>
        </p:nvSpPr>
        <p:spPr>
          <a:xfrm>
            <a:off x="312419" y="171176"/>
            <a:ext cx="11567160" cy="561430"/>
          </a:xfrm>
        </p:spPr>
        <p:txBody>
          <a:bodyPr lIns="91440" tIns="45720" rIns="91440" bIns="45720" anchor="t">
            <a:normAutofit fontScale="90000"/>
          </a:bodyPr>
          <a:lstStyle/>
          <a:p>
            <a:r>
              <a:rPr lang="lt-LT" sz="3600" b="1" dirty="0">
                <a:solidFill>
                  <a:schemeClr val="bg1"/>
                </a:solidFill>
                <a:latin typeface="Arial" panose="020B0604020202020204" pitchFamily="34" charset="0"/>
                <a:cs typeface="Arial" panose="020B0604020202020204" pitchFamily="34" charset="0"/>
              </a:rPr>
              <a:t>Finansuojamos veiklos</a:t>
            </a:r>
            <a:br>
              <a:rPr lang="lt-LT" sz="3200" b="1" dirty="0">
                <a:solidFill>
                  <a:srgbClr val="033878"/>
                </a:solidFill>
                <a:latin typeface="Times New Roman" panose="02020603050405020304" pitchFamily="18" charset="0"/>
                <a:cs typeface="Times New Roman" panose="02020603050405020304" pitchFamily="18" charset="0"/>
              </a:rPr>
            </a:br>
            <a:endParaRPr lang="en-LT" sz="3200"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8BE33BAA-59C2-65CD-CC0D-A9ED29E8B4E8}"/>
              </a:ext>
            </a:extLst>
          </p:cNvPr>
          <p:cNvCxnSpPr/>
          <p:nvPr/>
        </p:nvCxnSpPr>
        <p:spPr>
          <a:xfrm>
            <a:off x="3272589" y="3734604"/>
            <a:ext cx="0" cy="1309035"/>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270CF0-503D-C030-FA36-356E48B5CDE5}"/>
              </a:ext>
            </a:extLst>
          </p:cNvPr>
          <p:cNvCxnSpPr>
            <a:cxnSpLocks/>
          </p:cNvCxnSpPr>
          <p:nvPr/>
        </p:nvCxnSpPr>
        <p:spPr>
          <a:xfrm>
            <a:off x="6176202" y="5042039"/>
            <a:ext cx="0" cy="890410"/>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E02605-437A-E941-9E94-7448C5C566B9}"/>
              </a:ext>
            </a:extLst>
          </p:cNvPr>
          <p:cNvCxnSpPr/>
          <p:nvPr/>
        </p:nvCxnSpPr>
        <p:spPr>
          <a:xfrm>
            <a:off x="3272589" y="5042039"/>
            <a:ext cx="2905217" cy="0"/>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8863F4-7F0C-92E6-3164-C862FA7F2BEF}"/>
              </a:ext>
            </a:extLst>
          </p:cNvPr>
          <p:cNvCxnSpPr/>
          <p:nvPr/>
        </p:nvCxnSpPr>
        <p:spPr>
          <a:xfrm>
            <a:off x="3270985" y="3731405"/>
            <a:ext cx="2905217" cy="0"/>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D58DD8-1E8A-01AE-FDC3-E4BEAF9D4A47}"/>
              </a:ext>
            </a:extLst>
          </p:cNvPr>
          <p:cNvSpPr txBox="1"/>
          <p:nvPr/>
        </p:nvSpPr>
        <p:spPr>
          <a:xfrm>
            <a:off x="3269674" y="5409229"/>
            <a:ext cx="2826326" cy="523220"/>
          </a:xfrm>
          <a:prstGeom prst="rect">
            <a:avLst/>
          </a:prstGeom>
          <a:noFill/>
        </p:spPr>
        <p:txBody>
          <a:bodyPr wrap="square" rtlCol="0">
            <a:spAutoFit/>
          </a:bodyPr>
          <a:lstStyle/>
          <a:p>
            <a:pPr algn="ctr"/>
            <a:r>
              <a:rPr lang="lt-LT" sz="1400" dirty="0">
                <a:solidFill>
                  <a:srgbClr val="AC0000"/>
                </a:solidFill>
                <a:latin typeface="Times New Roman" panose="02020603050405020304" pitchFamily="18" charset="0"/>
                <a:cs typeface="Times New Roman" panose="02020603050405020304" pitchFamily="18" charset="0"/>
              </a:rPr>
              <a:t>Tuomet, kai nupirksime konsultantą. Planuojama 2024 m. 06-07 mėn. </a:t>
            </a:r>
          </a:p>
        </p:txBody>
      </p:sp>
      <p:cxnSp>
        <p:nvCxnSpPr>
          <p:cNvPr id="22" name="Straight Arrow Connector 21">
            <a:extLst>
              <a:ext uri="{FF2B5EF4-FFF2-40B4-BE49-F238E27FC236}">
                <a16:creationId xmlns:a16="http://schemas.microsoft.com/office/drawing/2014/main" id="{AF9BE9A8-3AF6-897C-5AF6-DE880A5BB72D}"/>
              </a:ext>
            </a:extLst>
          </p:cNvPr>
          <p:cNvCxnSpPr>
            <a:cxnSpLocks/>
            <a:endCxn id="20" idx="0"/>
          </p:cNvCxnSpPr>
          <p:nvPr/>
        </p:nvCxnSpPr>
        <p:spPr>
          <a:xfrm>
            <a:off x="4682837" y="5042039"/>
            <a:ext cx="0" cy="367190"/>
          </a:xfrm>
          <a:prstGeom prst="straightConnector1">
            <a:avLst/>
          </a:prstGeom>
          <a:ln w="12700">
            <a:solidFill>
              <a:srgbClr val="AC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0CB4F8-0112-77D7-D540-4D4B462A1675}"/>
              </a:ext>
            </a:extLst>
          </p:cNvPr>
          <p:cNvCxnSpPr>
            <a:cxnSpLocks/>
          </p:cNvCxnSpPr>
          <p:nvPr/>
        </p:nvCxnSpPr>
        <p:spPr>
          <a:xfrm>
            <a:off x="6176202" y="2624254"/>
            <a:ext cx="0" cy="1107151"/>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40C3E-0046-C77E-C585-E2DA4DDF803C}"/>
              </a:ext>
            </a:extLst>
          </p:cNvPr>
          <p:cNvCxnSpPr>
            <a:cxnSpLocks/>
          </p:cNvCxnSpPr>
          <p:nvPr/>
        </p:nvCxnSpPr>
        <p:spPr>
          <a:xfrm>
            <a:off x="6175118" y="2620000"/>
            <a:ext cx="5719641" cy="4254"/>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10B7D3-7F7A-65E6-613A-FAA29B88DB48}"/>
              </a:ext>
            </a:extLst>
          </p:cNvPr>
          <p:cNvCxnSpPr>
            <a:cxnSpLocks/>
          </p:cNvCxnSpPr>
          <p:nvPr/>
        </p:nvCxnSpPr>
        <p:spPr>
          <a:xfrm>
            <a:off x="6175118" y="5932449"/>
            <a:ext cx="5710811" cy="6898"/>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FB7656-A0DF-8E02-BCF8-07D7C26C3033}"/>
              </a:ext>
            </a:extLst>
          </p:cNvPr>
          <p:cNvCxnSpPr>
            <a:cxnSpLocks/>
          </p:cNvCxnSpPr>
          <p:nvPr/>
        </p:nvCxnSpPr>
        <p:spPr>
          <a:xfrm flipH="1">
            <a:off x="11879579" y="2620000"/>
            <a:ext cx="8830" cy="3319347"/>
          </a:xfrm>
          <a:prstGeom prst="line">
            <a:avLst/>
          </a:prstGeom>
          <a:ln w="12700">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647252"/>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819311-d392-4079-9d16-fe302138de21">
      <Terms xmlns="http://schemas.microsoft.com/office/infopath/2007/PartnerControls"/>
    </lcf76f155ced4ddcb4097134ff3c332f>
    <TaxCatchAll xmlns="124bf7d4-3b4e-446d-bc30-eb421e7639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F3D73462BFD33A45ABA557B597A3A5FD" ma:contentTypeVersion="14" ma:contentTypeDescription="Kurkite naują dokumentą." ma:contentTypeScope="" ma:versionID="619dc6fab08dcb49e05320d8605737a1">
  <xsd:schema xmlns:xsd="http://www.w3.org/2001/XMLSchema" xmlns:xs="http://www.w3.org/2001/XMLSchema" xmlns:p="http://schemas.microsoft.com/office/2006/metadata/properties" xmlns:ns2="ef819311-d392-4079-9d16-fe302138de21" xmlns:ns3="124bf7d4-3b4e-446d-bc30-eb421e763994" targetNamespace="http://schemas.microsoft.com/office/2006/metadata/properties" ma:root="true" ma:fieldsID="13f83a2ee1329bd44a670173da4c002a" ns2:_="" ns3:_="">
    <xsd:import namespace="ef819311-d392-4079-9d16-fe302138de21"/>
    <xsd:import namespace="124bf7d4-3b4e-446d-bc30-eb421e7639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19311-d392-4079-9d16-fe302138de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Vaizdų žymės" ma:readOnly="false" ma:fieldId="{5cf76f15-5ced-4ddc-b409-7134ff3c332f}" ma:taxonomyMulti="true" ma:sspId="917201a8-1781-4b98-93f5-b91078a9672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4bf7d4-3b4e-446d-bc30-eb421e763994"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element name="TaxCatchAll" ma:index="17" nillable="true" ma:displayName="Taxonomy Catch All Column" ma:hidden="true" ma:list="{098269bb-6218-4ca7-a1c1-83d31f2733f5}" ma:internalName="TaxCatchAll" ma:showField="CatchAllData" ma:web="124bf7d4-3b4e-446d-bc30-eb421e763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DCC1F-D0B5-4C4E-8AEF-2373E1E02036}">
  <ds:schemaRefs>
    <ds:schemaRef ds:uri="http://schemas.microsoft.com/office/2006/metadata/properties"/>
    <ds:schemaRef ds:uri="http://schemas.microsoft.com/office/infopath/2007/PartnerControls"/>
    <ds:schemaRef ds:uri="ef819311-d392-4079-9d16-fe302138de21"/>
    <ds:schemaRef ds:uri="124bf7d4-3b4e-446d-bc30-eb421e763994"/>
  </ds:schemaRefs>
</ds:datastoreItem>
</file>

<file path=customXml/itemProps2.xml><?xml version="1.0" encoding="utf-8"?>
<ds:datastoreItem xmlns:ds="http://schemas.openxmlformats.org/officeDocument/2006/customXml" ds:itemID="{5F890692-3D27-4233-BA3F-DECCF66F2878}">
  <ds:schemaRefs>
    <ds:schemaRef ds:uri="http://schemas.microsoft.com/sharepoint/v3/contenttype/forms"/>
  </ds:schemaRefs>
</ds:datastoreItem>
</file>

<file path=customXml/itemProps3.xml><?xml version="1.0" encoding="utf-8"?>
<ds:datastoreItem xmlns:ds="http://schemas.openxmlformats.org/officeDocument/2006/customXml" ds:itemID="{3FAB8A61-9E1F-4998-B877-252971E72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19311-d392-4079-9d16-fe302138de21"/>
    <ds:schemaRef ds:uri="124bf7d4-3b4e-446d-bc30-eb421e763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2001</TotalTime>
  <Words>1737</Words>
  <Application>Microsoft Office PowerPoint</Application>
  <PresentationFormat>Widescreen</PresentationFormat>
  <Paragraphs>181</Paragraphs>
  <Slides>11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Aptos</vt:lpstr>
      <vt:lpstr>Aptos Display</vt:lpstr>
      <vt:lpstr>Arial</vt:lpstr>
      <vt:lpstr>Barlow</vt:lpstr>
      <vt:lpstr>Courier New</vt:lpstr>
      <vt:lpstr>Raleway</vt:lpstr>
      <vt:lpstr>Segoe UI Emoji</vt:lpstr>
      <vt:lpstr>Symbol</vt:lpstr>
      <vt:lpstr>Times New Roman</vt:lpstr>
      <vt:lpstr>Wingdings</vt:lpstr>
      <vt:lpstr>WordVisiCarriageReturn_MSFontService</vt:lpstr>
      <vt:lpstr>Office Theme</vt:lpstr>
      <vt:lpstr>PowerPoint Presentation</vt:lpstr>
      <vt:lpstr>PowerPoint Presentation</vt:lpstr>
      <vt:lpstr>PowerPoint Presentation</vt:lpstr>
      <vt:lpstr>Skatinamosios finansinės priemonės finansavimo sąlygos I</vt:lpstr>
      <vt:lpstr>Skatinamosios finansinės priemonės finansavimo sąlygos II</vt:lpstr>
      <vt:lpstr>Skatinamosios finansinės priemonės finansavimo sąlygos III</vt:lpstr>
      <vt:lpstr>PowerPoint Presentation</vt:lpstr>
      <vt:lpstr>PowerPoint Presentation</vt:lpstr>
      <vt:lpstr>Finansuojamos veiklos </vt:lpstr>
      <vt:lpstr>Energetikos bendrijos veiklos modelis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INVEGA</dc:creator>
  <cp:lastModifiedBy>Neringa Morkvėnienė</cp:lastModifiedBy>
  <cp:revision>11</cp:revision>
  <dcterms:created xsi:type="dcterms:W3CDTF">2023-08-28T11:06:20Z</dcterms:created>
  <dcterms:modified xsi:type="dcterms:W3CDTF">2024-04-22T13:32:11Z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0x010100F3D73462BFD33A45ABA557B597A3A5FD</vt:lpwstr>
  </property>
</Properties>
</file>