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charts/chart2.xml" ContentType="application/vnd.openxmlformats-officedocument.drawingml.chart+xml"/>
  <Override PartName="/ppt/charts/style2.xml" ContentType="application/vnd.ms-office.chartstyle+xml"/>
  <Override PartName="/ppt/charts/colors2.xml" ContentType="application/vnd.ms-office.chartcolorstyle+xml"/>
  <Override PartName="/ppt/charts/chart3.xml" ContentType="application/vnd.openxmlformats-officedocument.drawingml.chart+xml"/>
  <Override PartName="/ppt/charts/style3.xml" ContentType="application/vnd.ms-office.chartstyle+xml"/>
  <Override PartName="/ppt/charts/colors3.xml" ContentType="application/vnd.ms-office.chartcolorstyle+xml"/>
  <Override PartName="/ppt/notesSlides/notesSlide2.xml" ContentType="application/vnd.openxmlformats-officedocument.presentationml.notesSlide+xml"/>
  <Override PartName="/ppt/charts/chart4.xml" ContentType="application/vnd.openxmlformats-officedocument.drawingml.chart+xml"/>
  <Override PartName="/ppt/charts/style4.xml" ContentType="application/vnd.ms-office.chartstyle+xml"/>
  <Override PartName="/ppt/charts/colors4.xml" ContentType="application/vnd.ms-office.chartcolorstyle+xml"/>
  <Override PartName="/ppt/notesSlides/notesSlide3.xml" ContentType="application/vnd.openxmlformats-officedocument.presentationml.notesSlide+xml"/>
  <Override PartName="/ppt/charts/chart5.xml" ContentType="application/vnd.openxmlformats-officedocument.drawingml.chart+xml"/>
  <Override PartName="/ppt/charts/style5.xml" ContentType="application/vnd.ms-office.chartstyle+xml"/>
  <Override PartName="/ppt/charts/colors5.xml" ContentType="application/vnd.ms-office.chartcolorstyle+xml"/>
  <Override PartName="/ppt/charts/chart6.xml" ContentType="application/vnd.openxmlformats-officedocument.drawingml.chart+xml"/>
  <Override PartName="/ppt/charts/style6.xml" ContentType="application/vnd.ms-office.chartstyle+xml"/>
  <Override PartName="/ppt/charts/colors6.xml" ContentType="application/vnd.ms-office.chartcolorstyle+xml"/>
  <Override PartName="/ppt/charts/chart7.xml" ContentType="application/vnd.openxmlformats-officedocument.drawingml.chart+xml"/>
  <Override PartName="/ppt/charts/style7.xml" ContentType="application/vnd.ms-office.chartstyle+xml"/>
  <Override PartName="/ppt/charts/colors7.xml" ContentType="application/vnd.ms-office.chartcolorstyle+xml"/>
  <Override PartName="/ppt/charts/chart8.xml" ContentType="application/vnd.openxmlformats-officedocument.drawingml.chart+xml"/>
  <Override PartName="/ppt/charts/style8.xml" ContentType="application/vnd.ms-office.chartstyle+xml"/>
  <Override PartName="/ppt/charts/colors8.xml" ContentType="application/vnd.ms-office.chartcolorstyle+xml"/>
  <Override PartName="/ppt/charts/chart9.xml" ContentType="application/vnd.openxmlformats-officedocument.drawingml.chart+xml"/>
  <Override PartName="/ppt/charts/style9.xml" ContentType="application/vnd.ms-office.chartstyle+xml"/>
  <Override PartName="/ppt/charts/colors9.xml" ContentType="application/vnd.ms-office.chartcolorstyle+xml"/>
  <Override PartName="/ppt/charts/chart10.xml" ContentType="application/vnd.openxmlformats-officedocument.drawingml.chart+xml"/>
  <Override PartName="/ppt/charts/style10.xml" ContentType="application/vnd.ms-office.chartstyle+xml"/>
  <Override PartName="/ppt/charts/colors10.xml" ContentType="application/vnd.ms-office.chartcolorstyle+xml"/>
  <Override PartName="/ppt/charts/chart11.xml" ContentType="application/vnd.openxmlformats-officedocument.drawingml.chart+xml"/>
  <Override PartName="/ppt/charts/style11.xml" ContentType="application/vnd.ms-office.chartstyle+xml"/>
  <Override PartName="/ppt/charts/colors11.xml" ContentType="application/vnd.ms-office.chartcolorstyle+xml"/>
  <Override PartName="/ppt/drawings/drawing1.xml" ContentType="application/vnd.openxmlformats-officedocument.drawingml.chartshapes+xml"/>
  <Override PartName="/ppt/charts/chart12.xml" ContentType="application/vnd.openxmlformats-officedocument.drawingml.chart+xml"/>
  <Override PartName="/ppt/charts/style12.xml" ContentType="application/vnd.ms-office.chartstyle+xml"/>
  <Override PartName="/ppt/charts/colors12.xml" ContentType="application/vnd.ms-office.chartcolorstyle+xml"/>
  <Override PartName="/ppt/charts/chart13.xml" ContentType="application/vnd.openxmlformats-officedocument.drawingml.chart+xml"/>
  <Override PartName="/ppt/charts/style13.xml" ContentType="application/vnd.ms-office.chartstyle+xml"/>
  <Override PartName="/ppt/charts/colors13.xml" ContentType="application/vnd.ms-office.chartcolorstyle+xml"/>
  <Override PartName="/ppt/charts/chart14.xml" ContentType="application/vnd.openxmlformats-officedocument.drawingml.chart+xml"/>
  <Override PartName="/ppt/charts/style14.xml" ContentType="application/vnd.ms-office.chartstyle+xml"/>
  <Override PartName="/ppt/charts/colors14.xml" ContentType="application/vnd.ms-office.chartcolorstyle+xml"/>
  <Override PartName="/ppt/charts/chart15.xml" ContentType="application/vnd.openxmlformats-officedocument.drawingml.chart+xml"/>
  <Override PartName="/ppt/charts/style15.xml" ContentType="application/vnd.ms-office.chartstyle+xml"/>
  <Override PartName="/ppt/charts/colors15.xml" ContentType="application/vnd.ms-office.chartcolorstyle+xml"/>
  <Override PartName="/ppt/charts/chart16.xml" ContentType="application/vnd.openxmlformats-officedocument.drawingml.chart+xml"/>
  <Override PartName="/ppt/charts/style16.xml" ContentType="application/vnd.ms-office.chartstyle+xml"/>
  <Override PartName="/ppt/charts/colors16.xml" ContentType="application/vnd.ms-office.chartcolorstyl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3"/>
  </p:notesMasterIdLst>
  <p:handoutMasterIdLst>
    <p:handoutMasterId r:id="rId14"/>
  </p:handoutMasterIdLst>
  <p:sldIdLst>
    <p:sldId id="258" r:id="rId2"/>
    <p:sldId id="279" r:id="rId3"/>
    <p:sldId id="272" r:id="rId4"/>
    <p:sldId id="274" r:id="rId5"/>
    <p:sldId id="276" r:id="rId6"/>
    <p:sldId id="277" r:id="rId7"/>
    <p:sldId id="281" r:id="rId8"/>
    <p:sldId id="284" r:id="rId9"/>
    <p:sldId id="285" r:id="rId10"/>
    <p:sldId id="282" r:id="rId11"/>
    <p:sldId id="283" r:id="rId12"/>
  </p:sldIdLst>
  <p:sldSz cx="9144000" cy="5143500" type="screen16x9"/>
  <p:notesSz cx="6797675" cy="9874250"/>
  <p:defaultTextStyle>
    <a:defPPr>
      <a:defRPr lang="en-US"/>
    </a:defPPr>
    <a:lvl1pPr algn="l" defTabSz="766763" rtl="0" eaLnBrk="0" fontAlgn="base" hangingPunct="0">
      <a:spcBef>
        <a:spcPct val="0"/>
      </a:spcBef>
      <a:spcAft>
        <a:spcPct val="0"/>
      </a:spcAft>
      <a:defRPr sz="1500" kern="1200">
        <a:solidFill>
          <a:schemeClr val="tx1"/>
        </a:solidFill>
        <a:latin typeface="Century Gothic" panose="020B0502020202020204" pitchFamily="34" charset="0"/>
        <a:ea typeface="MS PGothic" panose="020B0600070205080204" pitchFamily="34" charset="-128"/>
        <a:cs typeface="+mn-cs"/>
      </a:defRPr>
    </a:lvl1pPr>
    <a:lvl2pPr marL="382588" indent="74613" algn="l" defTabSz="766763" rtl="0" eaLnBrk="0" fontAlgn="base" hangingPunct="0">
      <a:spcBef>
        <a:spcPct val="0"/>
      </a:spcBef>
      <a:spcAft>
        <a:spcPct val="0"/>
      </a:spcAft>
      <a:defRPr sz="1500" kern="1200">
        <a:solidFill>
          <a:schemeClr val="tx1"/>
        </a:solidFill>
        <a:latin typeface="Century Gothic" panose="020B0502020202020204" pitchFamily="34" charset="0"/>
        <a:ea typeface="MS PGothic" panose="020B0600070205080204" pitchFamily="34" charset="-128"/>
        <a:cs typeface="+mn-cs"/>
      </a:defRPr>
    </a:lvl2pPr>
    <a:lvl3pPr marL="766763" indent="147638" algn="l" defTabSz="766763" rtl="0" eaLnBrk="0" fontAlgn="base" hangingPunct="0">
      <a:spcBef>
        <a:spcPct val="0"/>
      </a:spcBef>
      <a:spcAft>
        <a:spcPct val="0"/>
      </a:spcAft>
      <a:defRPr sz="1500" kern="1200">
        <a:solidFill>
          <a:schemeClr val="tx1"/>
        </a:solidFill>
        <a:latin typeface="Century Gothic" panose="020B0502020202020204" pitchFamily="34" charset="0"/>
        <a:ea typeface="MS PGothic" panose="020B0600070205080204" pitchFamily="34" charset="-128"/>
        <a:cs typeface="+mn-cs"/>
      </a:defRPr>
    </a:lvl3pPr>
    <a:lvl4pPr marL="1150938" indent="220663" algn="l" defTabSz="766763" rtl="0" eaLnBrk="0" fontAlgn="base" hangingPunct="0">
      <a:spcBef>
        <a:spcPct val="0"/>
      </a:spcBef>
      <a:spcAft>
        <a:spcPct val="0"/>
      </a:spcAft>
      <a:defRPr sz="1500" kern="1200">
        <a:solidFill>
          <a:schemeClr val="tx1"/>
        </a:solidFill>
        <a:latin typeface="Century Gothic" panose="020B0502020202020204" pitchFamily="34" charset="0"/>
        <a:ea typeface="MS PGothic" panose="020B0600070205080204" pitchFamily="34" charset="-128"/>
        <a:cs typeface="+mn-cs"/>
      </a:defRPr>
    </a:lvl4pPr>
    <a:lvl5pPr marL="1535113" indent="293688" algn="l" defTabSz="766763" rtl="0" eaLnBrk="0" fontAlgn="base" hangingPunct="0">
      <a:spcBef>
        <a:spcPct val="0"/>
      </a:spcBef>
      <a:spcAft>
        <a:spcPct val="0"/>
      </a:spcAft>
      <a:defRPr sz="1500" kern="1200">
        <a:solidFill>
          <a:schemeClr val="tx1"/>
        </a:solidFill>
        <a:latin typeface="Century Gothic" panose="020B0502020202020204" pitchFamily="34" charset="0"/>
        <a:ea typeface="MS PGothic" panose="020B0600070205080204" pitchFamily="34" charset="-128"/>
        <a:cs typeface="+mn-cs"/>
      </a:defRPr>
    </a:lvl5pPr>
    <a:lvl6pPr marL="2286000" algn="l" defTabSz="914400" rtl="0" eaLnBrk="1" latinLnBrk="0" hangingPunct="1">
      <a:defRPr sz="1500" kern="1200">
        <a:solidFill>
          <a:schemeClr val="tx1"/>
        </a:solidFill>
        <a:latin typeface="Century Gothic" panose="020B0502020202020204" pitchFamily="34" charset="0"/>
        <a:ea typeface="MS PGothic" panose="020B0600070205080204" pitchFamily="34" charset="-128"/>
        <a:cs typeface="+mn-cs"/>
      </a:defRPr>
    </a:lvl6pPr>
    <a:lvl7pPr marL="2743200" algn="l" defTabSz="914400" rtl="0" eaLnBrk="1" latinLnBrk="0" hangingPunct="1">
      <a:defRPr sz="1500" kern="1200">
        <a:solidFill>
          <a:schemeClr val="tx1"/>
        </a:solidFill>
        <a:latin typeface="Century Gothic" panose="020B0502020202020204" pitchFamily="34" charset="0"/>
        <a:ea typeface="MS PGothic" panose="020B0600070205080204" pitchFamily="34" charset="-128"/>
        <a:cs typeface="+mn-cs"/>
      </a:defRPr>
    </a:lvl7pPr>
    <a:lvl8pPr marL="3200400" algn="l" defTabSz="914400" rtl="0" eaLnBrk="1" latinLnBrk="0" hangingPunct="1">
      <a:defRPr sz="1500" kern="1200">
        <a:solidFill>
          <a:schemeClr val="tx1"/>
        </a:solidFill>
        <a:latin typeface="Century Gothic" panose="020B0502020202020204" pitchFamily="34" charset="0"/>
        <a:ea typeface="MS PGothic" panose="020B0600070205080204" pitchFamily="34" charset="-128"/>
        <a:cs typeface="+mn-cs"/>
      </a:defRPr>
    </a:lvl8pPr>
    <a:lvl9pPr marL="3657600" algn="l" defTabSz="914400" rtl="0" eaLnBrk="1" latinLnBrk="0" hangingPunct="1">
      <a:defRPr sz="1500" kern="1200">
        <a:solidFill>
          <a:schemeClr val="tx1"/>
        </a:solidFill>
        <a:latin typeface="Century Gothic" panose="020B0502020202020204" pitchFamily="34" charset="0"/>
        <a:ea typeface="MS PGothic" panose="020B0600070205080204" pitchFamily="34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838">
          <p15:clr>
            <a:srgbClr val="A4A3A4"/>
          </p15:clr>
        </p15:guide>
        <p15:guide id="2" orient="horz" pos="198">
          <p15:clr>
            <a:srgbClr val="A4A3A4"/>
          </p15:clr>
        </p15:guide>
        <p15:guide id="3" pos="5356">
          <p15:clr>
            <a:srgbClr val="A4A3A4"/>
          </p15:clr>
        </p15:guide>
        <p15:guide id="4" pos="404">
          <p15:clr>
            <a:srgbClr val="A4A3A4"/>
          </p15:clr>
        </p15:guide>
        <p15:guide id="5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scaleToFitPaper="1"/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C40109"/>
    <a:srgbClr val="FFFF99"/>
    <a:srgbClr val="7F7F7F"/>
    <a:srgbClr val="3B1F4D"/>
    <a:srgbClr val="C9CBCD"/>
    <a:srgbClr val="EAEAEA"/>
    <a:srgbClr val="D9DBDC"/>
    <a:srgbClr val="D5D7D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599A716E-A5FC-4EAC-8AC1-521F9CAA09E5}" v="9" dt="2025-06-25T06:12:34.130"/>
    <p1510:client id="{65DF9B41-6EFB-47AD-A31D-A935533A6F89}" v="14" dt="2025-06-25T06:01:07.749"/>
  </p1510:revLst>
</p1510:revInfo>
</file>

<file path=ppt/tableStyles.xml><?xml version="1.0" encoding="utf-8"?>
<a:tblStyleLst xmlns:a="http://schemas.openxmlformats.org/drawingml/2006/main" def="{5C22544A-7EE6-4342-B048-85BDC9FD1C3A}"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FABFCF23-3B69-468F-B69F-88F6DE6A72F2}" styleName="Medium Style 1 - Accent 5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5"/>
              </a:solidFill>
            </a:ln>
          </a:left>
          <a:right>
            <a:ln w="12700" cmpd="sng">
              <a:solidFill>
                <a:schemeClr val="accent5"/>
              </a:solidFill>
            </a:ln>
          </a:right>
          <a:top>
            <a:ln w="12700" cmpd="sng">
              <a:solidFill>
                <a:schemeClr val="accent5"/>
              </a:solidFill>
            </a:ln>
          </a:top>
          <a:bottom>
            <a:ln w="12700" cmpd="sng">
              <a:solidFill>
                <a:schemeClr val="accent5"/>
              </a:solidFill>
            </a:ln>
          </a:bottom>
          <a:insideH>
            <a:ln w="12700" cmpd="sng">
              <a:solidFill>
                <a:schemeClr val="accent5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5">
              <a:tint val="20000"/>
            </a:schemeClr>
          </a:solidFill>
        </a:fill>
      </a:tcStyle>
    </a:band1H>
    <a:band1V>
      <a:tcStyle>
        <a:tcBdr/>
        <a:fill>
          <a:solidFill>
            <a:schemeClr val="accent5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5"/>
          </a:solidFill>
        </a:fill>
      </a:tcStyle>
    </a:firstRow>
  </a:tblStyle>
  <a:tblStyle styleId="{10A1B5D5-9B99-4C35-A422-299274C87663}" styleName="Medium Style 1 - Accent 6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6">
              <a:tint val="20000"/>
            </a:schemeClr>
          </a:solidFill>
        </a:fill>
      </a:tcStyle>
    </a:band1H>
    <a:band1V>
      <a:tcStyle>
        <a:tcBdr/>
        <a:fill>
          <a:solidFill>
            <a:schemeClr val="accent6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Row>
  </a:tblStyle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B301B821-A1FF-4177-AEE7-76D212191A09}" styleName="Medium Style 1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  <a:tblStyle styleId="{9DCAF9ED-07DC-4A11-8D7F-57B35C25682E}" styleName="Medium Style 1 - Accent 2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2">
              <a:tint val="20000"/>
            </a:schemeClr>
          </a:solidFill>
        </a:fill>
      </a:tcStyle>
    </a:band1H>
    <a:band1V>
      <a:tcStyle>
        <a:tcBdr/>
        <a:fill>
          <a:solidFill>
            <a:schemeClr val="accent2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firstRow>
  </a:tblStyle>
  <a:tblStyle styleId="{1FECB4D8-DB02-4DC6-A0A2-4F2EBAE1DC90}" styleName="Medium Style 1 - Accent 3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3">
              <a:tint val="20000"/>
            </a:schemeClr>
          </a:solidFill>
        </a:fill>
      </a:tcStyle>
    </a:band1H>
    <a:band1V>
      <a:tcStyle>
        <a:tcBdr/>
        <a:fill>
          <a:solidFill>
            <a:schemeClr val="accent3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3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firstRow>
  </a:tblStyle>
  <a:tblStyle styleId="{1E171933-4619-4E11-9A3F-F7608DF75F80}" styleName="Medium Style 1 - Accent 4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4"/>
              </a:solidFill>
            </a:ln>
          </a:left>
          <a:right>
            <a:ln w="12700" cmpd="sng">
              <a:solidFill>
                <a:schemeClr val="accent4"/>
              </a:solidFill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 w="12700" cmpd="sng">
              <a:solidFill>
                <a:schemeClr val="accent4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4">
              <a:tint val="20000"/>
            </a:schemeClr>
          </a:solidFill>
        </a:fill>
      </a:tcStyle>
    </a:band1H>
    <a:band1V>
      <a:tcStyle>
        <a:tcBdr/>
        <a:fill>
          <a:solidFill>
            <a:schemeClr val="accent4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4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37CE84F3-28C3-443E-9E96-99CF82512B78}" styleName="Dark Style 1 - Accent 2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2"/>
          </a:solidFill>
        </a:fill>
      </a:tcStyle>
    </a:wholeTbl>
    <a:band1H>
      <a:tcStyle>
        <a:tcBdr/>
        <a:fill>
          <a:solidFill>
            <a:schemeClr val="accent2">
              <a:shade val="60000"/>
            </a:schemeClr>
          </a:solidFill>
        </a:fill>
      </a:tcStyle>
    </a:band1H>
    <a:band1V>
      <a:tcStyle>
        <a:tcBdr/>
        <a:fill>
          <a:solidFill>
            <a:schemeClr val="accent2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2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2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2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D03447BB-5D67-496B-8E87-E561075AD55C}" styleName="Dark Style 1 - Accent 3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/>
          </a:solidFill>
        </a:fill>
      </a:tcStyle>
    </a:wholeTbl>
    <a:band1H>
      <a:tcStyle>
        <a:tcBdr/>
        <a:fill>
          <a:solidFill>
            <a:schemeClr val="accent3">
              <a:shade val="60000"/>
            </a:schemeClr>
          </a:solidFill>
        </a:fill>
      </a:tcStyle>
    </a:band1H>
    <a:band1V>
      <a:tcStyle>
        <a:tcBdr/>
        <a:fill>
          <a:solidFill>
            <a:schemeClr val="accent3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3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3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3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E929F9F4-4A8F-4326-A1B4-22849713DDAB}" styleName="Dark Style 1 - Accent 4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wholeTbl>
    <a:band1H>
      <a:tcStyle>
        <a:tcBdr/>
        <a:fill>
          <a:solidFill>
            <a:schemeClr val="accent4">
              <a:shade val="60000"/>
            </a:schemeClr>
          </a:solidFill>
        </a:fill>
      </a:tcStyle>
    </a:band1H>
    <a:band1V>
      <a:tcStyle>
        <a:tcBdr/>
        <a:fill>
          <a:solidFill>
            <a:schemeClr val="accent4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4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4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4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125E5076-3810-47DD-B79F-674D7AD40C01}" styleName="Dark Style 1 - Accent 1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wholeTbl>
    <a:band1H>
      <a:tcStyle>
        <a:tcBdr/>
        <a:fill>
          <a:solidFill>
            <a:schemeClr val="accent1">
              <a:shade val="60000"/>
            </a:schemeClr>
          </a:solidFill>
        </a:fill>
      </a:tcStyle>
    </a:band1H>
    <a:band1V>
      <a:tcStyle>
        <a:tcBdr/>
        <a:fill>
          <a:solidFill>
            <a:schemeClr val="accent1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1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1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1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F2DE63D5-997A-4646-A377-4702673A728D}" styleName="Light Style 2 - Accent 3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3"/>
            </a:lnRef>
          </a:top>
          <a:bottom>
            <a:lnRef idx="1">
              <a:schemeClr val="accent3"/>
            </a:lnRef>
          </a:bottom>
        </a:tcBdr>
      </a:tcStyle>
    </a:band1H>
    <a:band1V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</a:tcBdr>
      </a:tcStyle>
    </a:band1V>
    <a:band2V>
      <a:tcStyle>
        <a:tcBdr>
          <a:left>
            <a:lnRef idx="1">
              <a:schemeClr val="accent3"/>
            </a:lnRef>
          </a:left>
          <a:right>
            <a:lnRef idx="1">
              <a:schemeClr val="accent3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3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3"/>
        </a:fillRef>
      </a:tcStyle>
    </a:firstRow>
  </a:tblStyle>
  <a:tblStyle styleId="{72833802-FEF1-4C79-8D5D-14CF1EAF98D9}" styleName="Light Style 2 - Accent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</a:tcStyle>
    </a:band1H>
    <a:band1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1V>
    <a:band2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2"/>
        </a:fillRef>
      </a:tcStyle>
    </a:firstRow>
  </a:tblStyle>
  <a:tblStyle styleId="{E8034E78-7F5D-4C2E-B375-FC64B27BC917}" styleName="Dark Style 1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dk1">
              <a:tint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dk1">
              <a:tint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dk1">
              <a:tint val="6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073A0DAA-6AF3-43AB-8588-CEC1D06C72B9}" styleName="Vidutinis stilius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5940675A-B579-460E-94D1-54222C63F5DA}" styleName="Be stiliaus, lentelės tinklelis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114" d="100"/>
          <a:sy n="114" d="100"/>
        </p:scale>
        <p:origin x="980" y="68"/>
      </p:cViewPr>
      <p:guideLst>
        <p:guide orient="horz" pos="838"/>
        <p:guide orient="horz" pos="198"/>
        <p:guide pos="5356"/>
        <p:guide pos="404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>
        <p:scale>
          <a:sx n="1" d="2"/>
          <a:sy n="1" d="2"/>
        </p:scale>
        <p:origin x="0" y="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20" Type="http://schemas.microsoft.com/office/2015/10/relationships/revisionInfo" Target="revisionInfo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microsoft.com/office/2016/11/relationships/changesInfo" Target="changesInfos/changesInfo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handoutMaster" Target="handoutMasters/handoutMaster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Girmante Katinaitė-Stočkuvienė" userId="5c5ef05b-11fd-423b-ad10-41f21026020d" providerId="ADAL" clId="{65DF9B41-6EFB-47AD-A31D-A935533A6F89}"/>
    <pc:docChg chg="addSld delSld modSld">
      <pc:chgData name="Girmante Katinaitė-Stočkuvienė" userId="5c5ef05b-11fd-423b-ad10-41f21026020d" providerId="ADAL" clId="{65DF9B41-6EFB-47AD-A31D-A935533A6F89}" dt="2025-06-25T06:01:07.749" v="19" actId="207"/>
      <pc:docMkLst>
        <pc:docMk/>
      </pc:docMkLst>
      <pc:sldChg chg="addSp modSp mod">
        <pc:chgData name="Girmante Katinaitė-Stočkuvienė" userId="5c5ef05b-11fd-423b-ad10-41f21026020d" providerId="ADAL" clId="{65DF9B41-6EFB-47AD-A31D-A935533A6F89}" dt="2025-06-25T06:01:07.749" v="19" actId="207"/>
        <pc:sldMkLst>
          <pc:docMk/>
          <pc:sldMk cId="0" sldId="276"/>
        </pc:sldMkLst>
        <pc:graphicFrameChg chg="add mod">
          <ac:chgData name="Girmante Katinaitė-Stočkuvienė" userId="5c5ef05b-11fd-423b-ad10-41f21026020d" providerId="ADAL" clId="{65DF9B41-6EFB-47AD-A31D-A935533A6F89}" dt="2025-06-25T06:01:07.749" v="19" actId="207"/>
          <ac:graphicFrameMkLst>
            <pc:docMk/>
            <pc:sldMk cId="0" sldId="276"/>
            <ac:graphicFrameMk id="3" creationId="{3788D3D2-C04E-1016-2BAA-3EAF2F8B899A}"/>
          </ac:graphicFrameMkLst>
        </pc:graphicFrameChg>
      </pc:sldChg>
      <pc:sldChg chg="add del">
        <pc:chgData name="Girmante Katinaitė-Stočkuvienė" userId="5c5ef05b-11fd-423b-ad10-41f21026020d" providerId="ADAL" clId="{65DF9B41-6EFB-47AD-A31D-A935533A6F89}" dt="2025-06-25T05:59:25.623" v="1"/>
        <pc:sldMkLst>
          <pc:docMk/>
          <pc:sldMk cId="0" sldId="286"/>
        </pc:sldMkLst>
      </pc:sldChg>
    </pc:docChg>
  </pc:docChgLst>
  <pc:docChgLst>
    <pc:chgData name="Jurgita Butrimaitė ARPT" userId="a6b22a0f-c6c0-4712-9c14-e5f0d94b6705" providerId="ADAL" clId="{599A716E-A5FC-4EAC-8AC1-521F9CAA09E5}"/>
    <pc:docChg chg="undo custSel modSld">
      <pc:chgData name="Jurgita Butrimaitė ARPT" userId="a6b22a0f-c6c0-4712-9c14-e5f0d94b6705" providerId="ADAL" clId="{599A716E-A5FC-4EAC-8AC1-521F9CAA09E5}" dt="2025-06-25T06:12:43.485" v="14" actId="207"/>
      <pc:docMkLst>
        <pc:docMk/>
      </pc:docMkLst>
      <pc:sldChg chg="modSp mod">
        <pc:chgData name="Jurgita Butrimaitė ARPT" userId="a6b22a0f-c6c0-4712-9c14-e5f0d94b6705" providerId="ADAL" clId="{599A716E-A5FC-4EAC-8AC1-521F9CAA09E5}" dt="2025-06-25T06:12:22.453" v="11" actId="207"/>
        <pc:sldMkLst>
          <pc:docMk/>
          <pc:sldMk cId="0" sldId="272"/>
        </pc:sldMkLst>
        <pc:spChg chg="mod">
          <ac:chgData name="Jurgita Butrimaitė ARPT" userId="a6b22a0f-c6c0-4712-9c14-e5f0d94b6705" providerId="ADAL" clId="{599A716E-A5FC-4EAC-8AC1-521F9CAA09E5}" dt="2025-06-25T06:12:22.453" v="11" actId="207"/>
          <ac:spMkLst>
            <pc:docMk/>
            <pc:sldMk cId="0" sldId="272"/>
            <ac:spMk id="5122" creationId="{7DB6BDF3-2E22-AB79-21E0-E1EE01227308}"/>
          </ac:spMkLst>
        </pc:spChg>
        <pc:graphicFrameChg chg="mod">
          <ac:chgData name="Jurgita Butrimaitė ARPT" userId="a6b22a0f-c6c0-4712-9c14-e5f0d94b6705" providerId="ADAL" clId="{599A716E-A5FC-4EAC-8AC1-521F9CAA09E5}" dt="2025-06-25T06:11:48.904" v="6"/>
          <ac:graphicFrameMkLst>
            <pc:docMk/>
            <pc:sldMk cId="0" sldId="272"/>
            <ac:graphicFrameMk id="4" creationId="{E256F723-3D3C-D423-1E12-5BCB08AF5631}"/>
          </ac:graphicFrameMkLst>
        </pc:graphicFrameChg>
      </pc:sldChg>
      <pc:sldChg chg="modSp mod">
        <pc:chgData name="Jurgita Butrimaitė ARPT" userId="a6b22a0f-c6c0-4712-9c14-e5f0d94b6705" providerId="ADAL" clId="{599A716E-A5FC-4EAC-8AC1-521F9CAA09E5}" dt="2025-06-25T06:12:08.120" v="9" actId="207"/>
        <pc:sldMkLst>
          <pc:docMk/>
          <pc:sldMk cId="0" sldId="274"/>
        </pc:sldMkLst>
        <pc:spChg chg="mod">
          <ac:chgData name="Jurgita Butrimaitė ARPT" userId="a6b22a0f-c6c0-4712-9c14-e5f0d94b6705" providerId="ADAL" clId="{599A716E-A5FC-4EAC-8AC1-521F9CAA09E5}" dt="2025-06-25T06:12:08.120" v="9" actId="207"/>
          <ac:spMkLst>
            <pc:docMk/>
            <pc:sldMk cId="0" sldId="274"/>
            <ac:spMk id="5" creationId="{CD1C6352-6530-212D-EB97-21225463BE0D}"/>
          </ac:spMkLst>
        </pc:spChg>
      </pc:sldChg>
      <pc:sldChg chg="modSp mod">
        <pc:chgData name="Jurgita Butrimaitė ARPT" userId="a6b22a0f-c6c0-4712-9c14-e5f0d94b6705" providerId="ADAL" clId="{599A716E-A5FC-4EAC-8AC1-521F9CAA09E5}" dt="2025-06-25T06:12:34.130" v="13" actId="207"/>
        <pc:sldMkLst>
          <pc:docMk/>
          <pc:sldMk cId="0" sldId="276"/>
        </pc:sldMkLst>
        <pc:spChg chg="mod">
          <ac:chgData name="Jurgita Butrimaitė ARPT" userId="a6b22a0f-c6c0-4712-9c14-e5f0d94b6705" providerId="ADAL" clId="{599A716E-A5FC-4EAC-8AC1-521F9CAA09E5}" dt="2025-06-25T06:12:17.532" v="10" actId="207"/>
          <ac:spMkLst>
            <pc:docMk/>
            <pc:sldMk cId="0" sldId="276"/>
            <ac:spMk id="7170" creationId="{8DD708AC-F999-1A3E-1258-F2FD895D0706}"/>
          </ac:spMkLst>
        </pc:spChg>
        <pc:graphicFrameChg chg="mod">
          <ac:chgData name="Jurgita Butrimaitė ARPT" userId="a6b22a0f-c6c0-4712-9c14-e5f0d94b6705" providerId="ADAL" clId="{599A716E-A5FC-4EAC-8AC1-521F9CAA09E5}" dt="2025-06-25T06:12:34.130" v="13" actId="207"/>
          <ac:graphicFrameMkLst>
            <pc:docMk/>
            <pc:sldMk cId="0" sldId="276"/>
            <ac:graphicFrameMk id="3" creationId="{3788D3D2-C04E-1016-2BAA-3EAF2F8B899A}"/>
          </ac:graphicFrameMkLst>
        </pc:graphicFrameChg>
      </pc:sldChg>
      <pc:sldChg chg="modSp mod">
        <pc:chgData name="Jurgita Butrimaitė ARPT" userId="a6b22a0f-c6c0-4712-9c14-e5f0d94b6705" providerId="ADAL" clId="{599A716E-A5FC-4EAC-8AC1-521F9CAA09E5}" dt="2025-06-25T06:12:43.485" v="14" actId="207"/>
        <pc:sldMkLst>
          <pc:docMk/>
          <pc:sldMk cId="0" sldId="277"/>
        </pc:sldMkLst>
        <pc:spChg chg="mod">
          <ac:chgData name="Jurgita Butrimaitė ARPT" userId="a6b22a0f-c6c0-4712-9c14-e5f0d94b6705" providerId="ADAL" clId="{599A716E-A5FC-4EAC-8AC1-521F9CAA09E5}" dt="2025-06-25T06:12:43.485" v="14" actId="207"/>
          <ac:spMkLst>
            <pc:docMk/>
            <pc:sldMk cId="0" sldId="277"/>
            <ac:spMk id="7" creationId="{4CDFF110-DF12-58A3-739D-D93FD4BFEB01}"/>
          </ac:spMkLst>
        </pc:spChg>
      </pc:sldChg>
    </pc:docChg>
  </pc:docChgLst>
</pc:chgInfo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oleObject" Target="https://alytausregionas-my.sharepoint.com/personal/girmante_katinaite_stockuviene_alytausregionas_lt/Documents/Darbalaukis/ALYTAUS%20REGIONO%20PLETROS%20TARYBOS%20DOKUMENTAI/Paskirtos%20u&#382;duotys/ARPPl%20steb&#279;senos%20informacija%202025%20m.%20II%20ketv._diagra" TargetMode="External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_rels/chart2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irmanteKatinait&#279;-St\AppData\Roaming\Microsoft\Excel\Knyga1%20(version%201).xlsb" TargetMode="External"/><Relationship Id="rId2" Type="http://schemas.microsoft.com/office/2011/relationships/chartColorStyle" Target="colors2.xml"/><Relationship Id="rId1" Type="http://schemas.microsoft.com/office/2011/relationships/chartStyle" Target="style2.xml"/></Relationships>
</file>

<file path=ppt/charts/_rels/chart3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irmanteKatinait&#279;-St\AppData\Local\Microsoft\Windows\INetCache\Content.Outlook\E58FCCTV\ARPPl%20steb&#279;senos%20informacija%202025%20m.%20II%20ketv._diagramos_j.xlsx" TargetMode="External"/><Relationship Id="rId2" Type="http://schemas.microsoft.com/office/2011/relationships/chartColorStyle" Target="colors3.xml"/><Relationship Id="rId1" Type="http://schemas.microsoft.com/office/2011/relationships/chartStyle" Target="style3.xml"/></Relationships>
</file>

<file path=ppt/charts/_rels/chart4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irmanteKatinait&#279;-St\AppData\Roaming\Microsoft\Excel\Knyga1%20(version%201).xlsb" TargetMode="External"/><Relationship Id="rId2" Type="http://schemas.microsoft.com/office/2011/relationships/chartColorStyle" Target="colors4.xml"/><Relationship Id="rId1" Type="http://schemas.microsoft.com/office/2011/relationships/chartStyle" Target="style4.xml"/></Relationships>
</file>

<file path=ppt/charts/_rels/chart5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irmanteKatinait&#279;-St\AppData\Roaming\Microsoft\Excel\Knyga1%20(version%201).xlsb" TargetMode="External"/><Relationship Id="rId2" Type="http://schemas.microsoft.com/office/2011/relationships/chartColorStyle" Target="colors5.xml"/><Relationship Id="rId1" Type="http://schemas.microsoft.com/office/2011/relationships/chartStyle" Target="style5.xml"/></Relationships>
</file>

<file path=ppt/charts/_rels/chart6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irmanteKatinait&#279;-St\AppData\Local\Microsoft\Windows\INetCache\Content.Outlook\E58FCCTV\ARPPl%20steb&#279;senos%20informacija%202025%20m.%20II%20ketv._diagramos_j.xlsx" TargetMode="External"/><Relationship Id="rId2" Type="http://schemas.microsoft.com/office/2011/relationships/chartColorStyle" Target="colors6.xml"/><Relationship Id="rId1" Type="http://schemas.microsoft.com/office/2011/relationships/chartStyle" Target="style6.xml"/></Relationships>
</file>

<file path=ppt/charts/_rels/chart7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irmanteKatinait&#279;-St\AppData\Local\Microsoft\Windows\INetCache\Content.Outlook\E58FCCTV\ARPPl%20steb&#279;senos%20informacija%202025%20m.%20II%20ketv._diagramos_j.xlsx" TargetMode="External"/><Relationship Id="rId2" Type="http://schemas.microsoft.com/office/2011/relationships/chartColorStyle" Target="colors7.xml"/><Relationship Id="rId1" Type="http://schemas.microsoft.com/office/2011/relationships/chartStyle" Target="style7.xml"/></Relationships>
</file>

<file path=ppt/charts/_rels/chart8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irmanteKatinait&#279;-St\AppData\Local\Microsoft\Windows\INetCache\Content.Outlook\E58FCCTV\ARPPl%20steb&#279;senos%20informacija%202025%20m.%20II%20ketv._diagramos_j.xlsx" TargetMode="External"/><Relationship Id="rId2" Type="http://schemas.microsoft.com/office/2011/relationships/chartColorStyle" Target="colors8.xml"/><Relationship Id="rId1" Type="http://schemas.microsoft.com/office/2011/relationships/chartStyle" Target="style8.xml"/></Relationships>
</file>

<file path=ppt/charts/_rels/chart9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irmanteKatinait&#279;-St\AppData\Local\Microsoft\Windows\INetCache\Content.Outlook\E58FCCTV\ARPPl%20steb&#279;senos%20informacija%202025%20m.%20II%20ketv._diagramos_j.xlsx" TargetMode="External"/><Relationship Id="rId2" Type="http://schemas.microsoft.com/office/2011/relationships/chartColorStyle" Target="colors9.xml"/><Relationship Id="rId1" Type="http://schemas.microsoft.com/office/2011/relationships/chartStyle" Target="style9.xml"/></Relationships>
</file>

<file path=ppt/charts/_rels/chart10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irmanteKatinait&#279;-St\AppData\Local\Microsoft\Windows\INetCache\Content.Outlook\E58FCCTV\ARPPl%20steb&#279;senos%20informacija%202025%20m.%20II%20ketv._diagramos_j.xlsx" TargetMode="External"/><Relationship Id="rId2" Type="http://schemas.microsoft.com/office/2011/relationships/chartColorStyle" Target="colors10.xml"/><Relationship Id="rId1" Type="http://schemas.microsoft.com/office/2011/relationships/chartStyle" Target="style10.xml"/></Relationships>
</file>

<file path=ppt/charts/_rels/chart11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irmanteKatinait&#279;-St\AppData\Local\Microsoft\Windows\INetCache\Content.Outlook\E58FCCTV\ARPPl%20steb&#279;senos%20informacija%202025%20m.%20II%20ketv._diagramos_j.xlsx" TargetMode="External"/><Relationship Id="rId2" Type="http://schemas.microsoft.com/office/2011/relationships/chartColorStyle" Target="colors11.xml"/><Relationship Id="rId1" Type="http://schemas.microsoft.com/office/2011/relationships/chartStyle" Target="style11.xml"/><Relationship Id="rId4" Type="http://schemas.openxmlformats.org/officeDocument/2006/relationships/chartUserShapes" Target="../drawings/drawing1.xml"/></Relationships>
</file>

<file path=ppt/charts/_rels/chart12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irmanteKatinait&#279;-St\AppData\Local\Microsoft\Windows\INetCache\Content.Outlook\E58FCCTV\ARPPl%20steb&#279;senos%20informacija%202025%20m.%20II%20ketv._diagramos_j.xlsx" TargetMode="External"/><Relationship Id="rId2" Type="http://schemas.microsoft.com/office/2011/relationships/chartColorStyle" Target="colors12.xml"/><Relationship Id="rId1" Type="http://schemas.microsoft.com/office/2011/relationships/chartStyle" Target="style12.xml"/></Relationships>
</file>

<file path=ppt/charts/_rels/chart13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irmanteKatinait&#279;-St\AppData\Local\Microsoft\Windows\INetCache\Content.Outlook\E58FCCTV\ARPPl%20steb&#279;senos%20informacija%202025%20m.%20II%20ketv._diagramos_j.xlsx" TargetMode="External"/><Relationship Id="rId2" Type="http://schemas.microsoft.com/office/2011/relationships/chartColorStyle" Target="colors13.xml"/><Relationship Id="rId1" Type="http://schemas.microsoft.com/office/2011/relationships/chartStyle" Target="style13.xml"/></Relationships>
</file>

<file path=ppt/charts/_rels/chart14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GirmanteKatinait&#279;-St\AppData\Local\Microsoft\Windows\INetCache\Content.Outlook\E58FCCTV\ARPPl%20steb&#279;senos%20informacija%202025%20m.%20II%20ketv._diagramos_j.xlsx" TargetMode="External"/><Relationship Id="rId2" Type="http://schemas.microsoft.com/office/2011/relationships/chartColorStyle" Target="colors14.xml"/><Relationship Id="rId1" Type="http://schemas.microsoft.com/office/2011/relationships/chartStyle" Target="style14.xml"/></Relationships>
</file>

<file path=ppt/charts/_rels/chart15.xml.rels><?xml version="1.0" encoding="UTF-8" standalone="yes"?>
<Relationships xmlns="http://schemas.openxmlformats.org/package/2006/relationships"><Relationship Id="rId3" Type="http://schemas.openxmlformats.org/officeDocument/2006/relationships/oleObject" Target="https://alytausregionas-my.sharepoint.com/personal/girmante_katinaite_stockuviene_alytausregionas_lt/Documents/Darbalaukis/ALYTAUS%20REGIONO%20PLETROS%20TARYBOS%20DOKUMENTAI/Paskirtos%20u&#382;duotys/ARPPl%20steb&#279;senos%20informacija%202025%20m.%20II%20ketv._diagra" TargetMode="External"/><Relationship Id="rId2" Type="http://schemas.microsoft.com/office/2011/relationships/chartColorStyle" Target="colors15.xml"/><Relationship Id="rId1" Type="http://schemas.microsoft.com/office/2011/relationships/chartStyle" Target="style15.xml"/></Relationships>
</file>

<file path=ppt/charts/_rels/chart16.xml.rels><?xml version="1.0" encoding="UTF-8" standalone="yes"?>
<Relationships xmlns="http://schemas.openxmlformats.org/package/2006/relationships"><Relationship Id="rId3" Type="http://schemas.openxmlformats.org/officeDocument/2006/relationships/oleObject" Target="https://alytausregionas-my.sharepoint.com/personal/girmante_katinaite_stockuviene_alytausregionas_lt/Documents/Darbalaukis/ALYTAUS%20REGIONO%20PLETROS%20TARYBOS%20DOKUMENTAI/Paskirtos%20u&#382;duotys/ARPPl%20steb&#279;senos%20informacija%202025%20m.%20II%20ketv._diagra" TargetMode="External"/><Relationship Id="rId2" Type="http://schemas.microsoft.com/office/2011/relationships/chartColorStyle" Target="colors16.xml"/><Relationship Id="rId1" Type="http://schemas.microsoft.com/office/2011/relationships/chartStyle" Target="style16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8.0402433218778477E-2"/>
          <c:y val="5.1213206703038347E-2"/>
          <c:w val="0.90664406085566596"/>
          <c:h val="0.82899542887487176"/>
        </c:manualLayout>
      </c:layout>
      <c:barChart>
        <c:barDir val="col"/>
        <c:grouping val="clustered"/>
        <c:varyColors val="0"/>
        <c:ser>
          <c:idx val="0"/>
          <c:order val="0"/>
          <c:spPr>
            <a:solidFill>
              <a:schemeClr val="accent2">
                <a:lumMod val="75000"/>
              </a:schemeClr>
            </a:solidFill>
            <a:ln>
              <a:noFill/>
            </a:ln>
            <a:effectLst/>
          </c:spPr>
          <c:invertIfNegative val="0"/>
          <c:dPt>
            <c:idx val="2"/>
            <c:invertIfNegative val="0"/>
            <c:bubble3D val="0"/>
            <c:spPr>
              <a:solidFill>
                <a:srgbClr val="92D050"/>
              </a:solidFill>
              <a:ln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0-2F44-4713-A662-77E590AA3BFF}"/>
              </c:ext>
            </c:extLst>
          </c:dPt>
          <c:dLbls>
            <c:dLbl>
              <c:idx val="2"/>
              <c:numFmt formatCode="#,##0.00" sourceLinked="0"/>
              <c:spPr>
                <a:solidFill>
                  <a:srgbClr val="92D050"/>
                </a:solidFill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900" b="0" i="0" u="none" strike="noStrike" kern="1200" baseline="0">
                      <a:solidFill>
                        <a:schemeClr val="accent2">
                          <a:lumMod val="75000"/>
                        </a:schemeClr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6="http://schemas.microsoft.com/office/drawing/2014/chart" uri="{C3380CC4-5D6E-409C-BE32-E72D297353CC}">
                  <c16:uniqueId val="{00000000-2F44-4713-A662-77E590AA3BFF}"/>
                </c:ext>
              </c:extLst>
            </c:dLbl>
            <c:numFmt formatCode="#,##0.00" sourceLinked="0"/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accent2">
                        <a:lumMod val="7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'[ARPPl stebėsenos informacija 2025 m. II ketv._diagramos.xlsx]Lapas1'!$A$3:$A$5</c:f>
              <c:strCache>
                <c:ptCount val="3"/>
                <c:pt idx="0">
                  <c:v>Suplanuotos lėšos (100 proc.)</c:v>
                </c:pt>
                <c:pt idx="1">
                  <c:v>Siektina sudarytų sutarčių vertė 2025 m. (78 proc.)</c:v>
                </c:pt>
                <c:pt idx="2">
                  <c:v>Sudarytų sutarčių reikalavimo vykdymas (41 proc.)</c:v>
                </c:pt>
              </c:strCache>
            </c:strRef>
          </c:cat>
          <c:val>
            <c:numRef>
              <c:f>'[ARPPl stebėsenos informacija 2025 m. II ketv._diagramos.xlsx]Lapas1'!$B$3:$B$5</c:f>
              <c:numCache>
                <c:formatCode>General</c:formatCode>
                <c:ptCount val="3"/>
                <c:pt idx="0">
                  <c:v>127572900</c:v>
                </c:pt>
                <c:pt idx="1">
                  <c:v>99506862</c:v>
                </c:pt>
                <c:pt idx="2">
                  <c:v>41239652.920000002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F47E-48A9-B66C-5C011BC94B66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760935792"/>
        <c:axId val="760927632"/>
      </c:barChart>
      <c:catAx>
        <c:axId val="76093579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1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760927632"/>
        <c:crosses val="autoZero"/>
        <c:auto val="1"/>
        <c:lblAlgn val="ctr"/>
        <c:lblOffset val="100"/>
        <c:noMultiLvlLbl val="0"/>
      </c:catAx>
      <c:valAx>
        <c:axId val="760927632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760935792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col"/>
        <c:grouping val="clustered"/>
        <c:varyColors val="0"/>
        <c:ser>
          <c:idx val="0"/>
          <c:order val="0"/>
          <c:spPr>
            <a:solidFill>
              <a:schemeClr val="accent2">
                <a:lumMod val="75000"/>
              </a:schemeClr>
            </a:solidFill>
            <a:ln>
              <a:noFill/>
            </a:ln>
            <a:effectLst/>
          </c:spPr>
          <c:invertIfNegative val="0"/>
          <c:dLbls>
            <c:dLbl>
              <c:idx val="0"/>
              <c:numFmt formatCode="#,##0.00" sourceLinked="0"/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900" b="0" i="0" u="none" strike="noStrike" kern="1200" baseline="0">
                      <a:solidFill>
                        <a:schemeClr val="accent2">
                          <a:lumMod val="75000"/>
                        </a:schemeClr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6="http://schemas.microsoft.com/office/drawing/2014/chart" uri="{C3380CC4-5D6E-409C-BE32-E72D297353CC}">
                  <c16:uniqueId val="{00000001-61C9-4F81-B8C2-0ADBCE72B62B}"/>
                </c:ext>
              </c:extLst>
            </c:dLbl>
            <c:dLbl>
              <c:idx val="1"/>
              <c:numFmt formatCode="#,##0.00" sourceLinked="0"/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900" b="0" i="0" u="none" strike="noStrike" kern="1200" baseline="0">
                      <a:solidFill>
                        <a:schemeClr val="accent2">
                          <a:lumMod val="75000"/>
                        </a:schemeClr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6="http://schemas.microsoft.com/office/drawing/2014/chart" uri="{C3380CC4-5D6E-409C-BE32-E72D297353CC}">
                  <c16:uniqueId val="{00000002-61C9-4F81-B8C2-0ADBCE72B62B}"/>
                </c:ext>
              </c:extLst>
            </c:dLbl>
            <c:dLbl>
              <c:idx val="2"/>
              <c:numFmt formatCode="#,##0.00" sourceLinked="0"/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900" b="0" i="0" u="none" strike="noStrike" kern="1200" baseline="0">
                      <a:solidFill>
                        <a:schemeClr val="accent2">
                          <a:lumMod val="75000"/>
                        </a:schemeClr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6="http://schemas.microsoft.com/office/drawing/2014/chart" uri="{C3380CC4-5D6E-409C-BE32-E72D297353CC}">
                  <c16:uniqueId val="{00000003-61C9-4F81-B8C2-0ADBCE72B62B}"/>
                </c:ext>
              </c:extLst>
            </c:dLbl>
            <c:dLbl>
              <c:idx val="3"/>
              <c:numFmt formatCode="#,##0.00" sourceLinked="0"/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900" b="0" i="0" u="none" strike="noStrike" kern="1200" baseline="0">
                      <a:solidFill>
                        <a:schemeClr val="accent2">
                          <a:lumMod val="75000"/>
                        </a:schemeClr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6="http://schemas.microsoft.com/office/drawing/2014/chart" uri="{C3380CC4-5D6E-409C-BE32-E72D297353CC}">
                  <c16:uniqueId val="{00000004-61C9-4F81-B8C2-0ADBCE72B62B}"/>
                </c:ext>
              </c:extLst>
            </c:dLbl>
            <c:dLbl>
              <c:idx val="4"/>
              <c:numFmt formatCode="#,##0.00" sourceLinked="0"/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900" b="0" i="0" u="none" strike="noStrike" kern="1200" baseline="0">
                      <a:solidFill>
                        <a:schemeClr val="accent2">
                          <a:lumMod val="75000"/>
                        </a:schemeClr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6="http://schemas.microsoft.com/office/drawing/2014/chart" uri="{C3380CC4-5D6E-409C-BE32-E72D297353CC}">
                  <c16:uniqueId val="{00000005-61C9-4F81-B8C2-0ADBCE72B62B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accent2">
                        <a:lumMod val="7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Lapas1!$D$3:$D$7</c:f>
              <c:strCache>
                <c:ptCount val="5"/>
                <c:pt idx="0">
                  <c:v>Alytaus m. sav.</c:v>
                </c:pt>
                <c:pt idx="1">
                  <c:v>Alytaus r. sav.</c:v>
                </c:pt>
                <c:pt idx="2">
                  <c:v>Druskininkų sav.</c:v>
                </c:pt>
                <c:pt idx="3">
                  <c:v>Lazdijų r. sav.</c:v>
                </c:pt>
                <c:pt idx="4">
                  <c:v>Varėnos r. sav.</c:v>
                </c:pt>
              </c:strCache>
            </c:strRef>
          </c:cat>
          <c:val>
            <c:numRef>
              <c:f>Lapas1!$E$3:$E$7</c:f>
              <c:numCache>
                <c:formatCode>General</c:formatCode>
                <c:ptCount val="5"/>
                <c:pt idx="0">
                  <c:v>32411413.609999999</c:v>
                </c:pt>
                <c:pt idx="1">
                  <c:v>1908219.77</c:v>
                </c:pt>
                <c:pt idx="2">
                  <c:v>295035</c:v>
                </c:pt>
                <c:pt idx="3">
                  <c:v>5099999.54</c:v>
                </c:pt>
                <c:pt idx="4">
                  <c:v>1524985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61C9-4F81-B8C2-0ADBCE72B62B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173779679"/>
        <c:axId val="1893374991"/>
      </c:barChart>
      <c:catAx>
        <c:axId val="173779679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1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1893374991"/>
        <c:crosses val="autoZero"/>
        <c:auto val="1"/>
        <c:lblAlgn val="ctr"/>
        <c:lblOffset val="100"/>
        <c:noMultiLvlLbl val="0"/>
      </c:catAx>
      <c:valAx>
        <c:axId val="1893374991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173779679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3274726328224143"/>
          <c:y val="4.7931205510704795E-2"/>
          <c:w val="0.84833633125185171"/>
          <c:h val="0.81995196186135366"/>
        </c:manualLayout>
      </c:layout>
      <c:barChart>
        <c:barDir val="col"/>
        <c:grouping val="clustered"/>
        <c:varyColors val="0"/>
        <c:ser>
          <c:idx val="0"/>
          <c:order val="0"/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Pt>
            <c:idx val="0"/>
            <c:invertIfNegative val="0"/>
            <c:bubble3D val="0"/>
            <c:spPr>
              <a:solidFill>
                <a:schemeClr val="accent2">
                  <a:lumMod val="75000"/>
                </a:schemeClr>
              </a:solidFill>
              <a:ln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1-AF62-4509-9691-5185300D19B6}"/>
              </c:ext>
            </c:extLst>
          </c:dPt>
          <c:dPt>
            <c:idx val="1"/>
            <c:invertIfNegative val="0"/>
            <c:bubble3D val="0"/>
            <c:spPr>
              <a:solidFill>
                <a:schemeClr val="accent2">
                  <a:lumMod val="75000"/>
                </a:schemeClr>
              </a:solidFill>
              <a:ln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2-AF62-4509-9691-5185300D19B6}"/>
              </c:ext>
            </c:extLst>
          </c:dPt>
          <c:dPt>
            <c:idx val="2"/>
            <c:invertIfNegative val="0"/>
            <c:bubble3D val="0"/>
            <c:spPr>
              <a:solidFill>
                <a:srgbClr val="92D050"/>
              </a:solidFill>
              <a:ln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3-AF62-4509-9691-5185300D19B6}"/>
              </c:ext>
            </c:extLst>
          </c:dPt>
          <c:dLbls>
            <c:dLbl>
              <c:idx val="2"/>
              <c:spPr>
                <a:solidFill>
                  <a:srgbClr val="92D050"/>
                </a:solidFill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900" b="0" i="0" u="none" strike="noStrike" kern="1200" baseline="0">
                      <a:solidFill>
                        <a:schemeClr val="accent2">
                          <a:lumMod val="75000"/>
                        </a:schemeClr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dLblPos val="outEnd"/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6="http://schemas.microsoft.com/office/drawing/2014/chart" uri="{C3380CC4-5D6E-409C-BE32-E72D297353CC}">
                  <c16:uniqueId val="{00000003-AF62-4509-9691-5185300D19B6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accent2">
                        <a:lumMod val="7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dLblPos val="outEnd"/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'Bendra informacija'!$A$29:$A$31</c:f>
              <c:strCache>
                <c:ptCount val="3"/>
                <c:pt idx="0">
                  <c:v>Suplanuotos lėšos (100 proc.)</c:v>
                </c:pt>
                <c:pt idx="1">
                  <c:v>Siektina išmokėtų lėšų vertė 2025 m. (12 proc.)</c:v>
                </c:pt>
                <c:pt idx="2">
                  <c:v>Projektams išmokėtų ES lėšų reikalavimo vykdymas (38 proc.)</c:v>
                </c:pt>
              </c:strCache>
            </c:strRef>
          </c:cat>
          <c:val>
            <c:numRef>
              <c:f>'Bendra informacija'!$B$29:$B$31</c:f>
              <c:numCache>
                <c:formatCode>#,##0.00</c:formatCode>
                <c:ptCount val="3"/>
                <c:pt idx="0">
                  <c:v>127572900</c:v>
                </c:pt>
                <c:pt idx="1">
                  <c:v>15308748</c:v>
                </c:pt>
                <c:pt idx="2">
                  <c:v>5753730.2000000002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AF62-4509-9691-5185300D19B6}"/>
            </c:ext>
          </c:extLst>
        </c:ser>
        <c:dLbls>
          <c:dLblPos val="outEnd"/>
          <c:showLegendKey val="0"/>
          <c:showVal val="1"/>
          <c:showCatName val="0"/>
          <c:showSerName val="0"/>
          <c:showPercent val="0"/>
          <c:showBubbleSize val="0"/>
        </c:dLbls>
        <c:gapWidth val="219"/>
        <c:overlap val="-27"/>
        <c:axId val="660591984"/>
        <c:axId val="660581424"/>
      </c:barChart>
      <c:catAx>
        <c:axId val="660591984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1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660581424"/>
        <c:crosses val="autoZero"/>
        <c:auto val="1"/>
        <c:lblAlgn val="ctr"/>
        <c:lblOffset val="100"/>
        <c:noMultiLvlLbl val="0"/>
      </c:catAx>
      <c:valAx>
        <c:axId val="660581424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#,##0.00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660591984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bar"/>
        <c:grouping val="clustered"/>
        <c:varyColors val="0"/>
        <c:ser>
          <c:idx val="0"/>
          <c:order val="0"/>
          <c:tx>
            <c:strRef>
              <c:f>Lapas1!$B$28</c:f>
              <c:strCache>
                <c:ptCount val="1"/>
                <c:pt idx="0">
                  <c:v>Išmokėtų lėšų vertė**</c:v>
                </c:pt>
              </c:strCache>
            </c:strRef>
          </c:tx>
          <c:spPr>
            <a:solidFill>
              <a:schemeClr val="accent2">
                <a:lumMod val="60000"/>
                <a:lumOff val="40000"/>
              </a:schemeClr>
            </a:solidFill>
            <a:ln>
              <a:noFill/>
            </a:ln>
            <a:effectLst/>
          </c:spPr>
          <c:invertIfNegative val="0"/>
          <c:dLbls>
            <c:dLbl>
              <c:idx val="0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0-6203-436B-A861-24BF01F70307}"/>
                </c:ext>
              </c:extLst>
            </c:dLbl>
            <c:dLbl>
              <c:idx val="2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6203-436B-A861-24BF01F70307}"/>
                </c:ext>
              </c:extLst>
            </c:dLbl>
            <c:numFmt formatCode="#,##0.00" sourceLinked="0"/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accent2">
                        <a:lumMod val="7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Lapas1!$A$29:$A$33</c:f>
              <c:strCache>
                <c:ptCount val="5"/>
                <c:pt idx="0">
                  <c:v>Varėnos r. sav.</c:v>
                </c:pt>
                <c:pt idx="1">
                  <c:v>Lazdijų r. sav.</c:v>
                </c:pt>
                <c:pt idx="2">
                  <c:v>Druskininkų sav.</c:v>
                </c:pt>
                <c:pt idx="3">
                  <c:v>Aytaus r. sav.</c:v>
                </c:pt>
                <c:pt idx="4">
                  <c:v>Alytaus m. sav.</c:v>
                </c:pt>
              </c:strCache>
            </c:strRef>
          </c:cat>
          <c:val>
            <c:numRef>
              <c:f>Lapas1!$B$29:$B$33</c:f>
              <c:numCache>
                <c:formatCode>General</c:formatCode>
                <c:ptCount val="5"/>
                <c:pt idx="0">
                  <c:v>0</c:v>
                </c:pt>
                <c:pt idx="1">
                  <c:v>78418.559999999998</c:v>
                </c:pt>
                <c:pt idx="2">
                  <c:v>0</c:v>
                </c:pt>
                <c:pt idx="3">
                  <c:v>566912.9</c:v>
                </c:pt>
                <c:pt idx="4" formatCode="#,##0.00">
                  <c:v>5108398.74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AB48-4A26-AEA7-86123EE24502}"/>
            </c:ext>
          </c:extLst>
        </c:ser>
        <c:ser>
          <c:idx val="1"/>
          <c:order val="1"/>
          <c:tx>
            <c:strRef>
              <c:f>Lapas1!$C$28</c:f>
              <c:strCache>
                <c:ptCount val="1"/>
                <c:pt idx="0">
                  <c:v>Pasirašytų sutačių vertė*</c:v>
                </c:pt>
              </c:strCache>
            </c:strRef>
          </c:tx>
          <c:spPr>
            <a:solidFill>
              <a:schemeClr val="accent2">
                <a:lumMod val="75000"/>
              </a:schemeClr>
            </a:solidFill>
            <a:ln>
              <a:noFill/>
            </a:ln>
            <a:effectLst/>
          </c:spPr>
          <c:invertIfNegative val="0"/>
          <c:dLbls>
            <c:numFmt formatCode="#,##0.00" sourceLinked="0"/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accent2">
                        <a:lumMod val="7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Lapas1!$A$29:$A$33</c:f>
              <c:strCache>
                <c:ptCount val="5"/>
                <c:pt idx="0">
                  <c:v>Varėnos r. sav.</c:v>
                </c:pt>
                <c:pt idx="1">
                  <c:v>Lazdijų r. sav.</c:v>
                </c:pt>
                <c:pt idx="2">
                  <c:v>Druskininkų sav.</c:v>
                </c:pt>
                <c:pt idx="3">
                  <c:v>Aytaus r. sav.</c:v>
                </c:pt>
                <c:pt idx="4">
                  <c:v>Alytaus m. sav.</c:v>
                </c:pt>
              </c:strCache>
            </c:strRef>
          </c:cat>
          <c:val>
            <c:numRef>
              <c:f>Lapas1!$C$29:$C$33</c:f>
              <c:numCache>
                <c:formatCode>General</c:formatCode>
                <c:ptCount val="5"/>
                <c:pt idx="0">
                  <c:v>1524985</c:v>
                </c:pt>
                <c:pt idx="1">
                  <c:v>5099999.54</c:v>
                </c:pt>
                <c:pt idx="2">
                  <c:v>295035</c:v>
                </c:pt>
                <c:pt idx="3">
                  <c:v>1908219.77</c:v>
                </c:pt>
                <c:pt idx="4">
                  <c:v>32411413.609999999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AB48-4A26-AEA7-86123EE24502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82"/>
        <c:axId val="1761142272"/>
        <c:axId val="1761140832"/>
      </c:barChart>
      <c:catAx>
        <c:axId val="1761142272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1761140832"/>
        <c:crosses val="autoZero"/>
        <c:auto val="1"/>
        <c:lblAlgn val="ctr"/>
        <c:lblOffset val="100"/>
        <c:noMultiLvlLbl val="0"/>
      </c:catAx>
      <c:valAx>
        <c:axId val="1761140832"/>
        <c:scaling>
          <c:orientation val="minMax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1761142272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900" b="0" i="0" u="none" strike="noStrike" kern="1200" baseline="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lt-LT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>
          <a:solidFill>
            <a:schemeClr val="accent2">
              <a:lumMod val="75000"/>
            </a:schemeClr>
          </a:solidFill>
          <a:latin typeface="Times New Roman" panose="02020603050405020304" pitchFamily="18" charset="0"/>
          <a:cs typeface="Times New Roman" panose="02020603050405020304" pitchFamily="18" charset="0"/>
        </a:defRPr>
      </a:pPr>
      <a:endParaRPr lang="lt-LT"/>
    </a:p>
  </c:txPr>
  <c:externalData r:id="rId3">
    <c:autoUpdate val="0"/>
  </c:externalData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4128278091682328"/>
          <c:y val="0.15394882071594637"/>
          <c:w val="0.80286362965216662"/>
          <c:h val="0.65691660078123171"/>
        </c:manualLayout>
      </c:layout>
      <c:barChart>
        <c:barDir val="bar"/>
        <c:grouping val="clustered"/>
        <c:varyColors val="0"/>
        <c:ser>
          <c:idx val="0"/>
          <c:order val="0"/>
          <c:tx>
            <c:strRef>
              <c:f>Lapas1!$F$28</c:f>
              <c:strCache>
                <c:ptCount val="1"/>
                <c:pt idx="0">
                  <c:v>Vertinamų PĮP vertė</c:v>
                </c:pt>
              </c:strCache>
            </c:strRef>
          </c:tx>
          <c:spPr>
            <a:solidFill>
              <a:schemeClr val="accent2">
                <a:lumMod val="75000"/>
              </a:schemeClr>
            </a:solidFill>
            <a:ln>
              <a:noFill/>
            </a:ln>
            <a:effectLst/>
          </c:spPr>
          <c:invertIfNegative val="0"/>
          <c:dLbls>
            <c:dLbl>
              <c:idx val="0"/>
              <c:layout>
                <c:manualLayout>
                  <c:x val="1.7476091811955599E-2"/>
                  <c:y val="8.2846042046649492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6-E2F4-4C29-908C-5B88602B8118}"/>
                </c:ext>
              </c:extLst>
            </c:dLbl>
            <c:dLbl>
              <c:idx val="2"/>
              <c:layout>
                <c:manualLayout>
                  <c:x val="2.097131017434669E-2"/>
                  <c:y val="-8.2846042046649492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7-E2F4-4C29-908C-5B88602B8118}"/>
                </c:ext>
              </c:extLst>
            </c:dLbl>
            <c:numFmt formatCode="#,##0.00" sourceLinked="0"/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accent2">
                        <a:lumMod val="7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Lapas1!$E$29:$E$34</c:f>
              <c:strCache>
                <c:ptCount val="5"/>
                <c:pt idx="0">
                  <c:v>Varėnos r. sav.</c:v>
                </c:pt>
                <c:pt idx="1">
                  <c:v>Lazdijų r. sav.</c:v>
                </c:pt>
                <c:pt idx="2">
                  <c:v>Druskininkų sav.</c:v>
                </c:pt>
                <c:pt idx="3">
                  <c:v>Aytaus r. sav.</c:v>
                </c:pt>
                <c:pt idx="4">
                  <c:v>Alytaus m. sav.</c:v>
                </c:pt>
              </c:strCache>
            </c:strRef>
          </c:cat>
          <c:val>
            <c:numRef>
              <c:f>Lapas1!$F$29:$F$34</c:f>
              <c:numCache>
                <c:formatCode>General</c:formatCode>
                <c:ptCount val="6"/>
                <c:pt idx="0">
                  <c:v>5175101.25</c:v>
                </c:pt>
                <c:pt idx="1">
                  <c:v>8500885.9900000002</c:v>
                </c:pt>
                <c:pt idx="2">
                  <c:v>2204989.36</c:v>
                </c:pt>
                <c:pt idx="3">
                  <c:v>16826136</c:v>
                </c:pt>
                <c:pt idx="4">
                  <c:v>425000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E2F4-4C29-908C-5B88602B8118}"/>
            </c:ext>
          </c:extLst>
        </c:ser>
        <c:ser>
          <c:idx val="1"/>
          <c:order val="1"/>
          <c:tx>
            <c:strRef>
              <c:f>Lapas1!$G$28</c:f>
              <c:strCache>
                <c:ptCount val="1"/>
                <c:pt idx="0">
                  <c:v>Derinamų sutarčių vertė</c:v>
                </c:pt>
              </c:strCache>
            </c:strRef>
          </c:tx>
          <c:spPr>
            <a:solidFill>
              <a:schemeClr val="accent2">
                <a:lumMod val="60000"/>
                <a:lumOff val="40000"/>
              </a:schemeClr>
            </a:solidFill>
            <a:ln>
              <a:noFill/>
            </a:ln>
            <a:effectLst/>
          </c:spPr>
          <c:invertIfNegative val="0"/>
          <c:dLbls>
            <c:dLbl>
              <c:idx val="1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5-E2F4-4C29-908C-5B88602B8118}"/>
                </c:ext>
              </c:extLst>
            </c:dLbl>
            <c:dLbl>
              <c:idx val="3"/>
              <c:layout>
                <c:manualLayout>
                  <c:x val="3.4952183623911202E-3"/>
                  <c:y val="-2.8996114716327324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E2F4-4C29-908C-5B88602B8118}"/>
                </c:ext>
              </c:extLst>
            </c:dLbl>
            <c:dLbl>
              <c:idx val="4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4-E2F4-4C29-908C-5B88602B8118}"/>
                </c:ext>
              </c:extLst>
            </c:dLbl>
            <c:numFmt formatCode="#,##0.00" sourceLinked="0"/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accent2">
                        <a:lumMod val="7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Lapas1!$E$29:$E$34</c:f>
              <c:strCache>
                <c:ptCount val="5"/>
                <c:pt idx="0">
                  <c:v>Varėnos r. sav.</c:v>
                </c:pt>
                <c:pt idx="1">
                  <c:v>Lazdijų r. sav.</c:v>
                </c:pt>
                <c:pt idx="2">
                  <c:v>Druskininkų sav.</c:v>
                </c:pt>
                <c:pt idx="3">
                  <c:v>Aytaus r. sav.</c:v>
                </c:pt>
                <c:pt idx="4">
                  <c:v>Alytaus m. sav.</c:v>
                </c:pt>
              </c:strCache>
            </c:strRef>
          </c:cat>
          <c:val>
            <c:numRef>
              <c:f>Lapas1!$G$29:$G$34</c:f>
              <c:numCache>
                <c:formatCode>General</c:formatCode>
                <c:ptCount val="6"/>
                <c:pt idx="0">
                  <c:v>4237362</c:v>
                </c:pt>
                <c:pt idx="1">
                  <c:v>0</c:v>
                </c:pt>
                <c:pt idx="2">
                  <c:v>839317.7</c:v>
                </c:pt>
                <c:pt idx="3">
                  <c:v>437473.9</c:v>
                </c:pt>
                <c:pt idx="4">
                  <c:v>0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E2F4-4C29-908C-5B88602B8118}"/>
            </c:ext>
          </c:extLst>
        </c:ser>
        <c:ser>
          <c:idx val="2"/>
          <c:order val="2"/>
          <c:tx>
            <c:strRef>
              <c:f>Lapas1!$H$28</c:f>
              <c:strCache>
                <c:ptCount val="1"/>
              </c:strCache>
            </c:strRef>
          </c:tx>
          <c:spPr>
            <a:solidFill>
              <a:schemeClr val="accent3"/>
            </a:solidFill>
            <a:ln>
              <a:noFill/>
            </a:ln>
            <a:effectLst/>
          </c:spPr>
          <c:invertIfNegative val="0"/>
          <c:cat>
            <c:strRef>
              <c:f>Lapas1!$E$29:$E$34</c:f>
              <c:strCache>
                <c:ptCount val="5"/>
                <c:pt idx="0">
                  <c:v>Varėnos r. sav.</c:v>
                </c:pt>
                <c:pt idx="1">
                  <c:v>Lazdijų r. sav.</c:v>
                </c:pt>
                <c:pt idx="2">
                  <c:v>Druskininkų sav.</c:v>
                </c:pt>
                <c:pt idx="3">
                  <c:v>Aytaus r. sav.</c:v>
                </c:pt>
                <c:pt idx="4">
                  <c:v>Alytaus m. sav.</c:v>
                </c:pt>
              </c:strCache>
            </c:strRef>
          </c:cat>
          <c:val>
            <c:numRef>
              <c:f>Lapas1!$H$29:$H$34</c:f>
              <c:numCache>
                <c:formatCode>General</c:formatCode>
                <c:ptCount val="6"/>
              </c:numCache>
            </c:numRef>
          </c:val>
          <c:extLst>
            <c:ext xmlns:c16="http://schemas.microsoft.com/office/drawing/2014/chart" uri="{C3380CC4-5D6E-409C-BE32-E72D297353CC}">
              <c16:uniqueId val="{00000002-E2F4-4C29-908C-5B88602B8118}"/>
            </c:ext>
          </c:extLst>
        </c:ser>
        <c:ser>
          <c:idx val="3"/>
          <c:order val="3"/>
          <c:tx>
            <c:strRef>
              <c:f>Lapas1!$I$28</c:f>
              <c:strCache>
                <c:ptCount val="1"/>
              </c:strCache>
            </c:strRef>
          </c:tx>
          <c:spPr>
            <a:solidFill>
              <a:schemeClr val="accent4"/>
            </a:solidFill>
            <a:ln>
              <a:noFill/>
            </a:ln>
            <a:effectLst/>
          </c:spPr>
          <c:invertIfNegative val="0"/>
          <c:cat>
            <c:strRef>
              <c:f>Lapas1!$E$29:$E$34</c:f>
              <c:strCache>
                <c:ptCount val="5"/>
                <c:pt idx="0">
                  <c:v>Varėnos r. sav.</c:v>
                </c:pt>
                <c:pt idx="1">
                  <c:v>Lazdijų r. sav.</c:v>
                </c:pt>
                <c:pt idx="2">
                  <c:v>Druskininkų sav.</c:v>
                </c:pt>
                <c:pt idx="3">
                  <c:v>Aytaus r. sav.</c:v>
                </c:pt>
                <c:pt idx="4">
                  <c:v>Alytaus m. sav.</c:v>
                </c:pt>
              </c:strCache>
            </c:strRef>
          </c:cat>
          <c:val>
            <c:numRef>
              <c:f>Lapas1!$I$29:$I$34</c:f>
              <c:numCache>
                <c:formatCode>General</c:formatCode>
                <c:ptCount val="6"/>
              </c:numCache>
            </c:numRef>
          </c:val>
          <c:extLst>
            <c:ext xmlns:c16="http://schemas.microsoft.com/office/drawing/2014/chart" uri="{C3380CC4-5D6E-409C-BE32-E72D297353CC}">
              <c16:uniqueId val="{00000003-E2F4-4C29-908C-5B88602B8118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82"/>
        <c:axId val="66005568"/>
        <c:axId val="66008928"/>
      </c:barChart>
      <c:catAx>
        <c:axId val="66005568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1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66008928"/>
        <c:crosses val="autoZero"/>
        <c:auto val="1"/>
        <c:lblAlgn val="ctr"/>
        <c:lblOffset val="100"/>
        <c:noMultiLvlLbl val="0"/>
      </c:catAx>
      <c:valAx>
        <c:axId val="66008928"/>
        <c:scaling>
          <c:orientation val="minMax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66005568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legendEntry>
        <c:idx val="0"/>
        <c:delete val="1"/>
      </c:legendEntry>
      <c:legendEntry>
        <c:idx val="1"/>
        <c:delete val="1"/>
      </c:legendEntry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900" b="0" i="0" u="none" strike="noStrike" kern="1200" baseline="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lt-LT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hart6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1" i="0" u="none" strike="noStrike" kern="1200" spc="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r>
              <a:rPr lang="lt-LT" sz="12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Alytaus miesto tvari plėtra </a:t>
            </a:r>
          </a:p>
        </c:rich>
      </c:tx>
      <c:layout>
        <c:manualLayout>
          <c:xMode val="edge"/>
          <c:yMode val="edge"/>
          <c:x val="0.17718658813623531"/>
          <c:y val="3.1816846908775231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1" i="0" u="none" strike="noStrike" kern="1200" spc="0" baseline="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lt-LT"/>
        </a:p>
      </c:txPr>
    </c:title>
    <c:autoTitleDeleted val="0"/>
    <c:view3D>
      <c:rotX val="30"/>
      <c:rotY val="0"/>
      <c:depthPercent val="100"/>
      <c:rAngAx val="0"/>
    </c:view3D>
    <c:floor>
      <c:thickness val="0"/>
      <c:spPr>
        <a:noFill/>
        <a:ln>
          <a:noFill/>
        </a:ln>
        <a:effectLst/>
        <a:sp3d/>
      </c:spPr>
    </c:floor>
    <c:sideWall>
      <c:thickness val="0"/>
      <c:spPr>
        <a:noFill/>
        <a:ln>
          <a:noFill/>
        </a:ln>
        <a:effectLst/>
        <a:sp3d/>
      </c:spPr>
    </c:sideWall>
    <c:backWall>
      <c:thickness val="0"/>
      <c:spPr>
        <a:noFill/>
        <a:ln>
          <a:noFill/>
        </a:ln>
        <a:effectLst/>
        <a:sp3d/>
      </c:spPr>
    </c:backWall>
    <c:plotArea>
      <c:layout/>
      <c:pie3DChart>
        <c:varyColors val="1"/>
        <c:ser>
          <c:idx val="0"/>
          <c:order val="0"/>
          <c:tx>
            <c:strRef>
              <c:f>'priemoniu igyvendinimo apzvalga'!$A$32</c:f>
              <c:strCache>
                <c:ptCount val="1"/>
                <c:pt idx="0">
                  <c:v>Alytaus miesto tvari plėtra </c:v>
                </c:pt>
              </c:strCache>
            </c:strRef>
          </c:tx>
          <c:spPr>
            <a:solidFill>
              <a:srgbClr val="FF0000"/>
            </a:solidFill>
          </c:spPr>
          <c:dPt>
            <c:idx val="0"/>
            <c:bubble3D val="0"/>
            <c:spPr>
              <a:solidFill>
                <a:srgbClr val="00B050"/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1-FAA8-48DD-83B5-C248FF93E082}"/>
              </c:ext>
            </c:extLst>
          </c:dPt>
          <c:dPt>
            <c:idx val="1"/>
            <c:bubble3D val="0"/>
            <c:spPr>
              <a:solidFill>
                <a:srgbClr val="FF0000"/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3-FAA8-48DD-83B5-C248FF93E082}"/>
              </c:ext>
            </c:extLst>
          </c:dPt>
          <c:dLbls>
            <c:dLbl>
              <c:idx val="0"/>
              <c:layout>
                <c:manualLayout>
                  <c:x val="-7.8620245725541396E-2"/>
                  <c:y val="-0.27904434671961886"/>
                </c:manualLayout>
              </c:layout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1100" b="1" i="0" u="none" strike="noStrike" kern="1200" baseline="0">
                      <a:solidFill>
                        <a:schemeClr val="tx1"/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FAA8-48DD-83B5-C248FF93E082}"/>
                </c:ext>
              </c:extLst>
            </c:dLbl>
            <c:dLbl>
              <c:idx val="1"/>
              <c:layout>
                <c:manualLayout>
                  <c:x val="7.4251984815874861E-2"/>
                  <c:y val="7.8754092649387819E-2"/>
                </c:manualLayout>
              </c:layout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1100" b="1" i="0" u="none" strike="noStrike" kern="1200" baseline="0">
                      <a:solidFill>
                        <a:schemeClr val="tx1"/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3-FAA8-48DD-83B5-C248FF93E082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100" b="1" i="0" u="none" strike="noStrike" kern="1200" baseline="0">
                    <a:solidFill>
                      <a:schemeClr val="accent2">
                        <a:lumMod val="7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leaderLines>
              <c:spPr>
                <a:ln w="9525" cap="flat" cmpd="sng" algn="ctr">
                  <a:solidFill>
                    <a:schemeClr val="tx1">
                      <a:lumMod val="35000"/>
                      <a:lumOff val="65000"/>
                    </a:schemeClr>
                  </a:solidFill>
                  <a:round/>
                </a:ln>
                <a:effectLst/>
              </c:spPr>
            </c:leaderLines>
            <c:extLst>
              <c:ext xmlns:c15="http://schemas.microsoft.com/office/drawing/2012/chart" uri="{CE6537A1-D6FC-4f65-9D91-7224C49458BB}"/>
            </c:extLst>
          </c:dLbls>
          <c:cat>
            <c:strRef>
              <c:f>'priemoniu igyvendinimo apzvalga'!$C$31:$D$31</c:f>
              <c:strCache>
                <c:ptCount val="2"/>
                <c:pt idx="0">
                  <c:v>Ruošiamų ir sudarytų sutarčių ES vertė, proc.</c:v>
                </c:pt>
                <c:pt idx="1">
                  <c:v>Nepateiktų PĮP ES vertė, proc.</c:v>
                </c:pt>
              </c:strCache>
            </c:strRef>
          </c:cat>
          <c:val>
            <c:numRef>
              <c:f>'priemoniu igyvendinimo apzvalga'!$C$32:$D$32</c:f>
              <c:numCache>
                <c:formatCode>0%</c:formatCode>
                <c:ptCount val="2"/>
                <c:pt idx="0">
                  <c:v>0.83322635372788112</c:v>
                </c:pt>
                <c:pt idx="1">
                  <c:v>0.16677364627211888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4-FAA8-48DD-83B5-C248FF93E082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hart7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layout>
        <c:manualLayout>
          <c:xMode val="edge"/>
          <c:yMode val="edge"/>
          <c:x val="0.14972701144511213"/>
          <c:y val="0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200" b="1" i="0" u="none" strike="noStrike" kern="1200" spc="0" baseline="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lt-LT"/>
        </a:p>
      </c:txPr>
    </c:title>
    <c:autoTitleDeleted val="0"/>
    <c:view3D>
      <c:rotX val="30"/>
      <c:rotY val="0"/>
      <c:depthPercent val="100"/>
      <c:rAngAx val="0"/>
    </c:view3D>
    <c:floor>
      <c:thickness val="0"/>
      <c:spPr>
        <a:noFill/>
        <a:ln>
          <a:noFill/>
        </a:ln>
        <a:effectLst/>
        <a:sp3d/>
      </c:spPr>
    </c:floor>
    <c:sideWall>
      <c:thickness val="0"/>
      <c:spPr>
        <a:noFill/>
        <a:ln>
          <a:noFill/>
        </a:ln>
        <a:effectLst/>
        <a:sp3d/>
      </c:spPr>
    </c:sideWall>
    <c:backWall>
      <c:thickness val="0"/>
      <c:spPr>
        <a:noFill/>
        <a:ln>
          <a:noFill/>
        </a:ln>
        <a:effectLst/>
        <a:sp3d/>
      </c:spPr>
    </c:backWall>
    <c:plotArea>
      <c:layout>
        <c:manualLayout>
          <c:layoutTarget val="inner"/>
          <c:xMode val="edge"/>
          <c:yMode val="edge"/>
          <c:x val="0.11764262400298094"/>
          <c:y val="0.43898082873820182"/>
          <c:w val="0.88235737599701902"/>
          <c:h val="0.43173156347913816"/>
        </c:manualLayout>
      </c:layout>
      <c:pie3DChart>
        <c:varyColors val="1"/>
        <c:ser>
          <c:idx val="0"/>
          <c:order val="0"/>
          <c:tx>
            <c:strRef>
              <c:f>'priemoniu igyvendinimo apzvalga'!$A$28</c:f>
              <c:strCache>
                <c:ptCount val="1"/>
                <c:pt idx="0">
                  <c:v>Vandentiekos ir vandenvalos paslaugų prieinamumo didinimas</c:v>
                </c:pt>
              </c:strCache>
            </c:strRef>
          </c:tx>
          <c:dPt>
            <c:idx val="0"/>
            <c:bubble3D val="0"/>
            <c:spPr>
              <a:solidFill>
                <a:schemeClr val="accent2">
                  <a:lumMod val="40000"/>
                  <a:lumOff val="60000"/>
                </a:schemeClr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1-89BD-460B-98CF-489293B81A83}"/>
              </c:ext>
            </c:extLst>
          </c:dPt>
          <c:dPt>
            <c:idx val="1"/>
            <c:bubble3D val="0"/>
            <c:spPr>
              <a:solidFill>
                <a:srgbClr val="FF0000"/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3-89BD-460B-98CF-489293B81A83}"/>
              </c:ext>
            </c:extLst>
          </c:dPt>
          <c:dLbls>
            <c:dLbl>
              <c:idx val="0"/>
              <c:layout>
                <c:manualLayout>
                  <c:x val="-0.15989329868198293"/>
                  <c:y val="-0.1042042522859537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89BD-460B-98CF-489293B81A83}"/>
                </c:ext>
              </c:extLst>
            </c:dLbl>
            <c:dLbl>
              <c:idx val="1"/>
              <c:layout>
                <c:manualLayout>
                  <c:x val="0.10332534700090383"/>
                  <c:y val="6.0523529876491192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3-89BD-460B-98CF-489293B81A83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1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leaderLines>
              <c:spPr>
                <a:ln w="9525" cap="flat" cmpd="sng" algn="ctr">
                  <a:solidFill>
                    <a:schemeClr val="tx1">
                      <a:lumMod val="35000"/>
                      <a:lumOff val="65000"/>
                    </a:schemeClr>
                  </a:solidFill>
                  <a:round/>
                </a:ln>
                <a:effectLst/>
              </c:spPr>
            </c:leaderLines>
            <c:extLst>
              <c:ext xmlns:c15="http://schemas.microsoft.com/office/drawing/2012/chart" uri="{CE6537A1-D6FC-4f65-9D91-7224C49458BB}"/>
            </c:extLst>
          </c:dLbls>
          <c:cat>
            <c:strRef>
              <c:f>('priemoniu igyvendinimo apzvalga'!$B$27,'priemoniu igyvendinimo apzvalga'!$D$27)</c:f>
              <c:strCache>
                <c:ptCount val="2"/>
                <c:pt idx="0">
                  <c:v>Vertinamų PĮP ES vertė, proc.</c:v>
                </c:pt>
                <c:pt idx="1">
                  <c:v>Nepateiktų PĮP ES vertė, proc.</c:v>
                </c:pt>
              </c:strCache>
            </c:strRef>
          </c:cat>
          <c:val>
            <c:numRef>
              <c:f>('priemoniu igyvendinimo apzvalga'!$B$28,'priemoniu igyvendinimo apzvalga'!$D$28)</c:f>
              <c:numCache>
                <c:formatCode>0%</c:formatCode>
                <c:ptCount val="2"/>
                <c:pt idx="0">
                  <c:v>0.68569042858580309</c:v>
                </c:pt>
                <c:pt idx="1">
                  <c:v>0.31430957141419691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4-89BD-460B-98CF-489293B81A83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hart8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layout>
        <c:manualLayout>
          <c:xMode val="edge"/>
          <c:yMode val="edge"/>
          <c:x val="0.13620703738280759"/>
          <c:y val="7.6354694611282456E-3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200" b="1" i="0" u="none" strike="noStrike" kern="1200" spc="0" baseline="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lt-LT"/>
        </a:p>
      </c:txPr>
    </c:title>
    <c:autoTitleDeleted val="0"/>
    <c:view3D>
      <c:rotX val="30"/>
      <c:rotY val="0"/>
      <c:depthPercent val="100"/>
      <c:rAngAx val="0"/>
    </c:view3D>
    <c:floor>
      <c:thickness val="0"/>
      <c:spPr>
        <a:noFill/>
        <a:ln>
          <a:noFill/>
        </a:ln>
        <a:effectLst/>
        <a:sp3d/>
      </c:spPr>
    </c:floor>
    <c:sideWall>
      <c:thickness val="0"/>
      <c:spPr>
        <a:noFill/>
        <a:ln>
          <a:noFill/>
        </a:ln>
        <a:effectLst/>
        <a:sp3d/>
      </c:spPr>
    </c:sideWall>
    <c:backWall>
      <c:thickness val="0"/>
      <c:spPr>
        <a:noFill/>
        <a:ln>
          <a:noFill/>
        </a:ln>
        <a:effectLst/>
        <a:sp3d/>
      </c:spPr>
    </c:backWall>
    <c:plotArea>
      <c:layout/>
      <c:pie3DChart>
        <c:varyColors val="1"/>
        <c:ser>
          <c:idx val="0"/>
          <c:order val="0"/>
          <c:tx>
            <c:strRef>
              <c:f>'priemoniu igyvendinimo apzvalga'!$A$20</c:f>
              <c:strCache>
                <c:ptCount val="1"/>
                <c:pt idx="0">
                  <c:v>Socialinių paslaugų ir infrastruktūros plėtra</c:v>
                </c:pt>
              </c:strCache>
            </c:strRef>
          </c:tx>
          <c:dPt>
            <c:idx val="0"/>
            <c:bubble3D val="0"/>
            <c:spPr>
              <a:solidFill>
                <a:schemeClr val="accent2">
                  <a:lumMod val="60000"/>
                  <a:lumOff val="40000"/>
                </a:schemeClr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1-3195-464E-B136-02661BB27FB1}"/>
              </c:ext>
            </c:extLst>
          </c:dPt>
          <c:dPt>
            <c:idx val="1"/>
            <c:bubble3D val="0"/>
            <c:spPr>
              <a:solidFill>
                <a:srgbClr val="00B050"/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3-3195-464E-B136-02661BB27FB1}"/>
              </c:ext>
            </c:extLst>
          </c:dPt>
          <c:dPt>
            <c:idx val="2"/>
            <c:bubble3D val="0"/>
            <c:spPr>
              <a:solidFill>
                <a:srgbClr val="FF0000"/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5-3195-464E-B136-02661BB27FB1}"/>
              </c:ext>
            </c:extLst>
          </c:dPt>
          <c:dLbls>
            <c:dLbl>
              <c:idx val="0"/>
              <c:layout>
                <c:manualLayout>
                  <c:x val="-0.16353644095867642"/>
                  <c:y val="8.6298240234715537E-2"/>
                </c:manualLayout>
              </c:layout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1100" b="1" i="0" u="none" strike="noStrike" kern="1200" baseline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3195-464E-B136-02661BB27FB1}"/>
                </c:ext>
              </c:extLst>
            </c:dLbl>
            <c:dLbl>
              <c:idx val="1"/>
              <c:layout>
                <c:manualLayout>
                  <c:x val="-0.24279281378552103"/>
                  <c:y val="-0.1595957409712076"/>
                </c:manualLayout>
              </c:layout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1100" b="1" i="0" u="none" strike="noStrike" kern="1200" baseline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3-3195-464E-B136-02661BB27FB1}"/>
                </c:ext>
              </c:extLst>
            </c:dLbl>
            <c:dLbl>
              <c:idx val="2"/>
              <c:layout>
                <c:manualLayout>
                  <c:x val="0.2468055060702776"/>
                  <c:y val="2.3568349476038454E-2"/>
                </c:manualLayout>
              </c:layout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1100" b="1" i="0" u="none" strike="noStrike" kern="1200" baseline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5-3195-464E-B136-02661BB27FB1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2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leaderLines>
              <c:spPr>
                <a:ln w="9525" cap="flat" cmpd="sng" algn="ctr">
                  <a:solidFill>
                    <a:schemeClr val="tx1">
                      <a:lumMod val="35000"/>
                      <a:lumOff val="65000"/>
                    </a:schemeClr>
                  </a:solidFill>
                  <a:round/>
                </a:ln>
                <a:effectLst/>
              </c:spPr>
            </c:leaderLines>
            <c:extLst>
              <c:ext xmlns:c15="http://schemas.microsoft.com/office/drawing/2012/chart" uri="{CE6537A1-D6FC-4f65-9D91-7224C49458BB}"/>
            </c:extLst>
          </c:dLbls>
          <c:cat>
            <c:strRef>
              <c:f>'priemoniu igyvendinimo apzvalga'!$B$19:$D$19</c:f>
              <c:strCache>
                <c:ptCount val="3"/>
                <c:pt idx="0">
                  <c:v>Vertinamų PĮP ES vertė, proc.</c:v>
                </c:pt>
                <c:pt idx="1">
                  <c:v>Ruošiamų ir sudarytų sutarčių ES vertė, proc.</c:v>
                </c:pt>
                <c:pt idx="2">
                  <c:v>Nepateiktų PĮP ES vertė, proc.</c:v>
                </c:pt>
              </c:strCache>
            </c:strRef>
          </c:cat>
          <c:val>
            <c:numRef>
              <c:f>'priemoniu igyvendinimo apzvalga'!$B$20:$D$20</c:f>
              <c:numCache>
                <c:formatCode>0%</c:formatCode>
                <c:ptCount val="3"/>
                <c:pt idx="0">
                  <c:v>0.22367163201441745</c:v>
                </c:pt>
                <c:pt idx="1">
                  <c:v>0.28409349857192773</c:v>
                </c:pt>
                <c:pt idx="2">
                  <c:v>0.4922348694136548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6-3195-464E-B136-02661BB27FB1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hart9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layout>
        <c:manualLayout>
          <c:xMode val="edge"/>
          <c:yMode val="edge"/>
          <c:x val="0.18202389230795937"/>
          <c:y val="2.243182070773448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200" b="1" i="0" u="none" strike="noStrike" kern="1200" spc="0" baseline="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lt-LT"/>
        </a:p>
      </c:txPr>
    </c:title>
    <c:autoTitleDeleted val="0"/>
    <c:view3D>
      <c:rotX val="30"/>
      <c:rotY val="0"/>
      <c:depthPercent val="100"/>
      <c:rAngAx val="0"/>
    </c:view3D>
    <c:floor>
      <c:thickness val="0"/>
      <c:spPr>
        <a:noFill/>
        <a:ln>
          <a:noFill/>
        </a:ln>
        <a:effectLst/>
        <a:sp3d/>
      </c:spPr>
    </c:floor>
    <c:sideWall>
      <c:thickness val="0"/>
      <c:spPr>
        <a:noFill/>
        <a:ln>
          <a:noFill/>
        </a:ln>
        <a:effectLst/>
        <a:sp3d/>
      </c:spPr>
    </c:sideWall>
    <c:backWall>
      <c:thickness val="0"/>
      <c:spPr>
        <a:noFill/>
        <a:ln>
          <a:noFill/>
        </a:ln>
        <a:effectLst/>
        <a:sp3d/>
      </c:spPr>
    </c:backWall>
    <c:plotArea>
      <c:layout/>
      <c:pie3DChart>
        <c:varyColors val="1"/>
        <c:ser>
          <c:idx val="0"/>
          <c:order val="0"/>
          <c:tx>
            <c:strRef>
              <c:f>'priemoniu igyvendinimo apzvalga'!$A$2</c:f>
              <c:strCache>
                <c:ptCount val="1"/>
                <c:pt idx="0">
                  <c:v>Visuomenės sveikatos paslaugų prieinamumo gerinimas</c:v>
                </c:pt>
              </c:strCache>
            </c:strRef>
          </c:tx>
          <c:spPr>
            <a:solidFill>
              <a:schemeClr val="accent2">
                <a:lumMod val="40000"/>
                <a:lumOff val="60000"/>
              </a:schemeClr>
            </a:solidFill>
          </c:spPr>
          <c:dPt>
            <c:idx val="0"/>
            <c:bubble3D val="0"/>
            <c:spPr>
              <a:solidFill>
                <a:schemeClr val="accent2">
                  <a:lumMod val="40000"/>
                  <a:lumOff val="60000"/>
                </a:schemeClr>
              </a:solidFill>
              <a:ln w="25400">
                <a:noFill/>
              </a:ln>
              <a:effectLst/>
              <a:sp3d>
                <a:contourClr>
                  <a:schemeClr val="tx2">
                    <a:lumMod val="10000"/>
                    <a:lumOff val="90000"/>
                  </a:schemeClr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1-36A1-43E5-821A-FABA56E3E1AC}"/>
              </c:ext>
            </c:extLst>
          </c:dPt>
          <c:dPt>
            <c:idx val="1"/>
            <c:bubble3D val="0"/>
            <c:spPr>
              <a:solidFill>
                <a:srgbClr val="00B050"/>
              </a:solidFill>
              <a:ln w="25400">
                <a:noFill/>
              </a:ln>
              <a:effectLst/>
              <a:sp3d>
                <a:contourClr>
                  <a:schemeClr val="tx2">
                    <a:lumMod val="50000"/>
                    <a:lumOff val="50000"/>
                  </a:schemeClr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3-36A1-43E5-821A-FABA56E3E1AC}"/>
              </c:ext>
            </c:extLst>
          </c:dPt>
          <c:dPt>
            <c:idx val="2"/>
            <c:bubble3D val="0"/>
            <c:spPr>
              <a:solidFill>
                <a:srgbClr val="FF0000"/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5-36A1-43E5-821A-FABA56E3E1AC}"/>
              </c:ext>
            </c:extLst>
          </c:dPt>
          <c:dLbls>
            <c:dLbl>
              <c:idx val="0"/>
              <c:layout>
                <c:manualLayout>
                  <c:x val="-8.7451151881271685E-2"/>
                  <c:y val="3.0501842635895501E-2"/>
                </c:manualLayout>
              </c:layout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noAutofit/>
                </a:bodyPr>
                <a:lstStyle/>
                <a:p>
                  <a:pPr>
                    <a:defRPr sz="1100" b="1" i="0" u="none" strike="noStrike" kern="1200" baseline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>
                  <c15:layout>
                    <c:manualLayout>
                      <c:w val="6.4063407844903206E-2"/>
                      <c:h val="3.9895404612499581E-2"/>
                    </c:manualLayout>
                  </c15:layout>
                </c:ext>
                <c:ext xmlns:c16="http://schemas.microsoft.com/office/drawing/2014/chart" uri="{C3380CC4-5D6E-409C-BE32-E72D297353CC}">
                  <c16:uniqueId val="{00000001-36A1-43E5-821A-FABA56E3E1AC}"/>
                </c:ext>
              </c:extLst>
            </c:dLbl>
            <c:dLbl>
              <c:idx val="1"/>
              <c:layout>
                <c:manualLayout>
                  <c:x val="0.14275064565367201"/>
                  <c:y val="-0.19725912990661301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3-36A1-43E5-821A-FABA56E3E1AC}"/>
                </c:ext>
              </c:extLst>
            </c:dLbl>
            <c:dLbl>
              <c:idx val="2"/>
              <c:layout>
                <c:manualLayout>
                  <c:x val="-6.341192940751202E-4"/>
                  <c:y val="2.8398115201349206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5-36A1-43E5-821A-FABA56E3E1AC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1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leaderLines>
              <c:spPr>
                <a:ln w="9525" cap="flat" cmpd="sng" algn="ctr">
                  <a:solidFill>
                    <a:schemeClr val="tx1">
                      <a:lumMod val="35000"/>
                      <a:lumOff val="65000"/>
                    </a:schemeClr>
                  </a:solidFill>
                  <a:round/>
                </a:ln>
                <a:effectLst/>
              </c:spPr>
            </c:leaderLines>
            <c:extLst>
              <c:ext xmlns:c15="http://schemas.microsoft.com/office/drawing/2012/chart" uri="{CE6537A1-D6FC-4f65-9D91-7224C49458BB}"/>
            </c:extLst>
          </c:dLbls>
          <c:cat>
            <c:strRef>
              <c:f>'priemoniu igyvendinimo apzvalga'!$B$1:$D$1</c:f>
              <c:strCache>
                <c:ptCount val="3"/>
                <c:pt idx="0">
                  <c:v>Vertinamų PĮP ES vertė, proc.</c:v>
                </c:pt>
                <c:pt idx="1">
                  <c:v>Ruošiamų ir sudarytų sutarčių ES vertė, proc.</c:v>
                </c:pt>
                <c:pt idx="2">
                  <c:v>Nepateiktų PĮP ES vertė, proc.</c:v>
                </c:pt>
              </c:strCache>
            </c:strRef>
          </c:cat>
          <c:val>
            <c:numRef>
              <c:f>'priemoniu igyvendinimo apzvalga'!$B$2:$D$2</c:f>
              <c:numCache>
                <c:formatCode>0%</c:formatCode>
                <c:ptCount val="3"/>
                <c:pt idx="0">
                  <c:v>0.18948622164474041</c:v>
                </c:pt>
                <c:pt idx="1">
                  <c:v>0.80431826679023088</c:v>
                </c:pt>
                <c:pt idx="2">
                  <c:v>6.1955115650287581E-3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6-36A1-43E5-821A-FABA56E3E1AC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hart10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layout>
        <c:manualLayout>
          <c:xMode val="edge"/>
          <c:yMode val="edge"/>
          <c:x val="0.14868265868460709"/>
          <c:y val="3.4485502159513265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 algn="ctr">
            <a:defRPr sz="1200" b="1" i="0" u="none" strike="noStrike" kern="1200" spc="0" baseline="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lt-LT"/>
        </a:p>
      </c:txPr>
    </c:title>
    <c:autoTitleDeleted val="0"/>
    <c:view3D>
      <c:rotX val="30"/>
      <c:rotY val="0"/>
      <c:depthPercent val="100"/>
      <c:rAngAx val="0"/>
    </c:view3D>
    <c:floor>
      <c:thickness val="0"/>
      <c:spPr>
        <a:noFill/>
        <a:ln>
          <a:noFill/>
        </a:ln>
        <a:effectLst/>
        <a:sp3d/>
      </c:spPr>
    </c:floor>
    <c:sideWall>
      <c:thickness val="0"/>
      <c:spPr>
        <a:noFill/>
        <a:ln>
          <a:noFill/>
        </a:ln>
        <a:effectLst/>
        <a:sp3d/>
      </c:spPr>
    </c:sideWall>
    <c:backWall>
      <c:thickness val="0"/>
      <c:spPr>
        <a:noFill/>
        <a:ln>
          <a:noFill/>
        </a:ln>
        <a:effectLst/>
        <a:sp3d/>
      </c:spPr>
    </c:backWall>
    <c:plotArea>
      <c:layout/>
      <c:pie3DChart>
        <c:varyColors val="1"/>
        <c:ser>
          <c:idx val="0"/>
          <c:order val="0"/>
          <c:tx>
            <c:strRef>
              <c:f>'priemoniu igyvendinimo apzvalga'!$A$24</c:f>
              <c:strCache>
                <c:ptCount val="1"/>
                <c:pt idx="0">
                  <c:v>Socialinio būsto fondo plėtra</c:v>
                </c:pt>
              </c:strCache>
            </c:strRef>
          </c:tx>
          <c:spPr>
            <a:solidFill>
              <a:schemeClr val="accent4">
                <a:lumMod val="20000"/>
                <a:lumOff val="80000"/>
              </a:schemeClr>
            </a:solidFill>
          </c:spPr>
          <c:dPt>
            <c:idx val="0"/>
            <c:bubble3D val="0"/>
            <c:spPr>
              <a:solidFill>
                <a:srgbClr val="00B050"/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1-C7AB-4AD2-AE78-69BFFF079760}"/>
              </c:ext>
            </c:extLst>
          </c:dPt>
          <c:dPt>
            <c:idx val="1"/>
            <c:bubble3D val="0"/>
            <c:spPr>
              <a:solidFill>
                <a:srgbClr val="FF0000"/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3-C7AB-4AD2-AE78-69BFFF079760}"/>
              </c:ext>
            </c:extLst>
          </c:dPt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2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leaderLines>
              <c:spPr>
                <a:ln w="9525" cap="flat" cmpd="sng" algn="ctr">
                  <a:solidFill>
                    <a:schemeClr val="tx1">
                      <a:lumMod val="35000"/>
                      <a:lumOff val="65000"/>
                    </a:schemeClr>
                  </a:solidFill>
                  <a:round/>
                </a:ln>
                <a:effectLst/>
              </c:spPr>
            </c:leaderLines>
            <c:extLst>
              <c:ext xmlns:c15="http://schemas.microsoft.com/office/drawing/2012/chart" uri="{CE6537A1-D6FC-4f65-9D91-7224C49458BB}"/>
            </c:extLst>
          </c:dLbls>
          <c:cat>
            <c:strRef>
              <c:f>'priemoniu igyvendinimo apzvalga'!$C$23:$D$23</c:f>
              <c:strCache>
                <c:ptCount val="2"/>
                <c:pt idx="0">
                  <c:v>Ruošiamų ir sudarytų sutarčių ES vertė, proc.</c:v>
                </c:pt>
                <c:pt idx="1">
                  <c:v>Nepateiktų PĮP ES vertė, proc.</c:v>
                </c:pt>
              </c:strCache>
            </c:strRef>
          </c:cat>
          <c:val>
            <c:numRef>
              <c:f>'priemoniu igyvendinimo apzvalga'!$C$24:$D$24</c:f>
              <c:numCache>
                <c:formatCode>0%</c:formatCode>
                <c:ptCount val="2"/>
                <c:pt idx="0">
                  <c:v>0.60245996417300951</c:v>
                </c:pt>
                <c:pt idx="1">
                  <c:v>0.39754003582699043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4-C7AB-4AD2-AE78-69BFFF079760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hart1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0"/>
    <c:view3D>
      <c:rotX val="30"/>
      <c:rotY val="0"/>
      <c:depthPercent val="100"/>
      <c:rAngAx val="0"/>
    </c:view3D>
    <c:floor>
      <c:thickness val="0"/>
      <c:spPr>
        <a:noFill/>
        <a:ln>
          <a:noFill/>
        </a:ln>
        <a:effectLst/>
        <a:sp3d/>
      </c:spPr>
    </c:floor>
    <c:sideWall>
      <c:thickness val="0"/>
      <c:spPr>
        <a:noFill/>
        <a:ln>
          <a:noFill/>
        </a:ln>
        <a:effectLst/>
        <a:sp3d/>
      </c:spPr>
    </c:sideWall>
    <c:backWall>
      <c:thickness val="0"/>
      <c:spPr>
        <a:noFill/>
        <a:ln>
          <a:noFill/>
        </a:ln>
        <a:effectLst/>
        <a:sp3d/>
      </c:spPr>
    </c:backWall>
    <c:plotArea>
      <c:layout/>
      <c:pie3DChart>
        <c:varyColors val="1"/>
        <c:dLbls>
          <c:showLegendKey val="0"/>
          <c:showVal val="0"/>
          <c:showCatName val="0"/>
          <c:showSerName val="0"/>
          <c:showPercent val="0"/>
          <c:showBubbleSize val="0"/>
          <c:showLeaderLines val="0"/>
        </c:dLbls>
      </c:pie3DChart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900" b="0" i="0" u="none" strike="noStrike" kern="1200" baseline="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lt-LT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  <c:userShapes r:id="rId4"/>
</c:chartSpace>
</file>

<file path=ppt/charts/chart1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1" i="0" u="none" strike="noStrike" kern="1200" spc="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r>
              <a:rPr lang="lt-LT" sz="1200"/>
              <a:t>Rūšiuojamų atliekų surinkimo skatinimas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1" i="0" u="none" strike="noStrike" kern="1200" spc="0" baseline="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lt-LT"/>
        </a:p>
      </c:txPr>
    </c:title>
    <c:autoTitleDeleted val="0"/>
    <c:view3D>
      <c:rotX val="30"/>
      <c:rotY val="0"/>
      <c:depthPercent val="100"/>
      <c:rAngAx val="0"/>
    </c:view3D>
    <c:floor>
      <c:thickness val="0"/>
      <c:spPr>
        <a:noFill/>
        <a:ln>
          <a:noFill/>
        </a:ln>
        <a:effectLst/>
        <a:sp3d/>
      </c:spPr>
    </c:floor>
    <c:sideWall>
      <c:thickness val="0"/>
      <c:spPr>
        <a:noFill/>
        <a:ln>
          <a:noFill/>
        </a:ln>
        <a:effectLst/>
        <a:sp3d/>
      </c:spPr>
    </c:sideWall>
    <c:backWall>
      <c:thickness val="0"/>
      <c:spPr>
        <a:noFill/>
        <a:ln>
          <a:noFill/>
        </a:ln>
        <a:effectLst/>
        <a:sp3d/>
      </c:spPr>
    </c:backWall>
    <c:plotArea>
      <c:layout/>
      <c:pie3DChart>
        <c:varyColors val="1"/>
        <c:ser>
          <c:idx val="0"/>
          <c:order val="0"/>
          <c:tx>
            <c:strRef>
              <c:f>'priemoniu igyvendinimo apzvalga'!$A$6</c:f>
              <c:strCache>
                <c:ptCount val="1"/>
                <c:pt idx="0">
                  <c:v>Rūšiuojamų atliekų surinkimo skatinimas</c:v>
                </c:pt>
              </c:strCache>
            </c:strRef>
          </c:tx>
          <c:spPr>
            <a:solidFill>
              <a:schemeClr val="accent6"/>
            </a:solidFill>
          </c:spPr>
          <c:dPt>
            <c:idx val="0"/>
            <c:bubble3D val="0"/>
            <c:spPr>
              <a:solidFill>
                <a:srgbClr val="FF0000"/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1-04FE-4D32-B89A-D6479EACB301}"/>
              </c:ext>
            </c:extLst>
          </c:dPt>
          <c:dLbls>
            <c:dLbl>
              <c:idx val="0"/>
              <c:layout>
                <c:manualLayout>
                  <c:x val="-9.3760279965005196E-3"/>
                  <c:y val="-0.28245294474802674"/>
                </c:manualLayout>
              </c:layout>
              <c:spPr>
                <a:noFill/>
                <a:ln>
                  <a:noFill/>
                </a:ln>
                <a:effectLst/>
              </c:spPr>
              <c:txPr>
                <a:bodyPr rot="0" spcFirstLastPara="1" vertOverflow="ellipsis" vert="horz" wrap="square" lIns="38100" tIns="19050" rIns="38100" bIns="19050" anchor="ctr" anchorCtr="1">
                  <a:spAutoFit/>
                </a:bodyPr>
                <a:lstStyle/>
                <a:p>
                  <a:pPr>
                    <a:defRPr sz="1100" b="1" i="0" u="none" strike="noStrike" kern="1200" baseline="0">
                      <a:solidFill>
                        <a:schemeClr val="tx1">
                          <a:lumMod val="75000"/>
                          <a:lumOff val="25000"/>
                        </a:schemeClr>
                      </a:solidFill>
                      <a:latin typeface="Times New Roman" panose="02020603050405020304" pitchFamily="18" charset="0"/>
                      <a:ea typeface="+mn-ea"/>
                      <a:cs typeface="Times New Roman" panose="02020603050405020304" pitchFamily="18" charset="0"/>
                    </a:defRPr>
                  </a:pPr>
                  <a:endParaRPr lang="lt-LT"/>
                </a:p>
              </c:txPr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04FE-4D32-B89A-D6479EACB301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2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leaderLines>
              <c:spPr>
                <a:ln w="9525" cap="flat" cmpd="sng" algn="ctr">
                  <a:solidFill>
                    <a:schemeClr val="tx1">
                      <a:lumMod val="35000"/>
                      <a:lumOff val="65000"/>
                    </a:schemeClr>
                  </a:solidFill>
                  <a:round/>
                </a:ln>
                <a:effectLst/>
              </c:spPr>
            </c:leaderLines>
            <c:extLst>
              <c:ext xmlns:c15="http://schemas.microsoft.com/office/drawing/2012/chart" uri="{CE6537A1-D6FC-4f65-9D91-7224C49458BB}"/>
            </c:extLst>
          </c:dLbls>
          <c:cat>
            <c:strRef>
              <c:f>'priemoniu igyvendinimo apzvalga'!$D$5</c:f>
              <c:strCache>
                <c:ptCount val="1"/>
                <c:pt idx="0">
                  <c:v>Nepateiktų PĮP ES vertė, proc.</c:v>
                </c:pt>
              </c:strCache>
            </c:strRef>
          </c:cat>
          <c:val>
            <c:numRef>
              <c:f>'priemoniu igyvendinimo apzvalga'!$D$6</c:f>
              <c:numCache>
                <c:formatCode>0%</c:formatCode>
                <c:ptCount val="1"/>
                <c:pt idx="0">
                  <c:v>1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04FE-4D32-B89A-D6479EACB301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hart13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1" i="0" u="none" strike="noStrike" kern="1200" spc="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r>
              <a:rPr lang="lt-LT" sz="1200"/>
              <a:t>Ugdymo prieinamumo didinimas, įvairialypio švietimo plėtra</a:t>
            </a:r>
          </a:p>
        </c:rich>
      </c:tx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1400" b="1" i="0" u="none" strike="noStrike" kern="1200" spc="0" baseline="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lt-LT"/>
        </a:p>
      </c:txPr>
    </c:title>
    <c:autoTitleDeleted val="0"/>
    <c:view3D>
      <c:rotX val="30"/>
      <c:rotY val="0"/>
      <c:depthPercent val="100"/>
      <c:rAngAx val="0"/>
    </c:view3D>
    <c:floor>
      <c:thickness val="0"/>
      <c:spPr>
        <a:noFill/>
        <a:ln>
          <a:noFill/>
        </a:ln>
        <a:effectLst/>
        <a:sp3d/>
      </c:spPr>
    </c:floor>
    <c:sideWall>
      <c:thickness val="0"/>
      <c:spPr>
        <a:noFill/>
        <a:ln>
          <a:noFill/>
        </a:ln>
        <a:effectLst/>
        <a:sp3d/>
      </c:spPr>
    </c:sideWall>
    <c:backWall>
      <c:thickness val="0"/>
      <c:spPr>
        <a:noFill/>
        <a:ln>
          <a:noFill/>
        </a:ln>
        <a:effectLst/>
        <a:sp3d/>
      </c:spPr>
    </c:backWall>
    <c:plotArea>
      <c:layout>
        <c:manualLayout>
          <c:layoutTarget val="inner"/>
          <c:xMode val="edge"/>
          <c:yMode val="edge"/>
          <c:x val="3.5114673359899255E-2"/>
          <c:y val="0.45904477167642216"/>
          <c:w val="0.89185778893316547"/>
          <c:h val="0.41393982339827279"/>
        </c:manualLayout>
      </c:layout>
      <c:pie3DChart>
        <c:varyColors val="1"/>
        <c:ser>
          <c:idx val="0"/>
          <c:order val="0"/>
          <c:tx>
            <c:strRef>
              <c:f>'priemoniu igyvendinimo apzvalga'!$A$16</c:f>
              <c:strCache>
                <c:ptCount val="1"/>
                <c:pt idx="0">
                  <c:v>Ugdymo prieinamumo didinimas, įvairialypio švietimo plėtra</c:v>
                </c:pt>
              </c:strCache>
            </c:strRef>
          </c:tx>
          <c:spPr>
            <a:solidFill>
              <a:schemeClr val="accent4">
                <a:lumMod val="20000"/>
                <a:lumOff val="80000"/>
              </a:schemeClr>
            </a:solidFill>
          </c:spPr>
          <c:dPt>
            <c:idx val="0"/>
            <c:bubble3D val="0"/>
            <c:spPr>
              <a:solidFill>
                <a:srgbClr val="00B050"/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1-E57C-40EB-8C42-BC349A377550}"/>
              </c:ext>
            </c:extLst>
          </c:dPt>
          <c:dPt>
            <c:idx val="1"/>
            <c:bubble3D val="0"/>
            <c:spPr>
              <a:solidFill>
                <a:srgbClr val="FF0000"/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3-E57C-40EB-8C42-BC349A377550}"/>
              </c:ext>
            </c:extLst>
          </c:dPt>
          <c:dLbls>
            <c:dLbl>
              <c:idx val="0"/>
              <c:layout>
                <c:manualLayout>
                  <c:x val="-0.12566654951841441"/>
                  <c:y val="3.3062816209562237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E57C-40EB-8C42-BC349A377550}"/>
                </c:ext>
              </c:extLst>
            </c:dLbl>
            <c:dLbl>
              <c:idx val="1"/>
              <c:layout>
                <c:manualLayout>
                  <c:x val="0.15082938685414435"/>
                  <c:y val="-0.1024710400959124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3-E57C-40EB-8C42-BC349A377550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1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1"/>
            <c:leaderLines>
              <c:spPr>
                <a:ln w="9525" cap="flat" cmpd="sng" algn="ctr">
                  <a:solidFill>
                    <a:schemeClr val="tx1">
                      <a:lumMod val="35000"/>
                      <a:lumOff val="65000"/>
                    </a:schemeClr>
                  </a:solidFill>
                  <a:round/>
                </a:ln>
                <a:effectLst/>
              </c:spPr>
            </c:leaderLines>
            <c:extLst>
              <c:ext xmlns:c15="http://schemas.microsoft.com/office/drawing/2012/chart" uri="{CE6537A1-D6FC-4f65-9D91-7224C49458BB}"/>
            </c:extLst>
          </c:dLbls>
          <c:cat>
            <c:strRef>
              <c:f>'priemoniu igyvendinimo apzvalga'!$C$15:$D$15</c:f>
              <c:strCache>
                <c:ptCount val="2"/>
                <c:pt idx="0">
                  <c:v>Ruošiamų ir sudarytų sutarčių ES vertė, proc.</c:v>
                </c:pt>
                <c:pt idx="1">
                  <c:v>Nepateiktų PĮP ES vertė, proc.</c:v>
                </c:pt>
              </c:strCache>
            </c:strRef>
          </c:cat>
          <c:val>
            <c:numRef>
              <c:f>'priemoniu igyvendinimo apzvalga'!$C$16:$D$16</c:f>
              <c:numCache>
                <c:formatCode>0%</c:formatCode>
                <c:ptCount val="2"/>
                <c:pt idx="0">
                  <c:v>0.35778898733203152</c:v>
                </c:pt>
                <c:pt idx="1">
                  <c:v>0.64221101266796843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4-E57C-40EB-8C42-BC349A377550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hart14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 algn="ctr">
              <a:defRPr sz="1200" b="1" i="0" u="none" strike="noStrike" kern="1200" spc="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r>
              <a:rPr lang="pt-BR" sz="12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Darnaus judumo skatinimas regiono miestuose</a:t>
            </a:r>
          </a:p>
        </c:rich>
      </c:tx>
      <c:layout>
        <c:manualLayout>
          <c:xMode val="edge"/>
          <c:yMode val="edge"/>
          <c:x val="0.1945080122409987"/>
          <c:y val="1.6862264509181969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 algn="ctr">
            <a:defRPr sz="1200" b="1" i="0" u="none" strike="noStrike" kern="1200" spc="0" baseline="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lt-LT"/>
        </a:p>
      </c:txPr>
    </c:title>
    <c:autoTitleDeleted val="0"/>
    <c:view3D>
      <c:rotX val="30"/>
      <c:rotY val="0"/>
      <c:depthPercent val="100"/>
      <c:rAngAx val="0"/>
    </c:view3D>
    <c:floor>
      <c:thickness val="0"/>
      <c:spPr>
        <a:noFill/>
        <a:ln>
          <a:noFill/>
        </a:ln>
        <a:effectLst/>
        <a:sp3d/>
      </c:spPr>
    </c:floor>
    <c:sideWall>
      <c:thickness val="0"/>
      <c:spPr>
        <a:noFill/>
        <a:ln>
          <a:noFill/>
        </a:ln>
        <a:effectLst/>
        <a:sp3d/>
      </c:spPr>
    </c:sideWall>
    <c:backWall>
      <c:thickness val="0"/>
      <c:spPr>
        <a:noFill/>
        <a:ln>
          <a:noFill/>
        </a:ln>
        <a:effectLst/>
        <a:sp3d/>
      </c:spPr>
    </c:backWall>
    <c:plotArea>
      <c:layout>
        <c:manualLayout>
          <c:layoutTarget val="inner"/>
          <c:xMode val="edge"/>
          <c:yMode val="edge"/>
          <c:x val="0.11769272556669465"/>
          <c:y val="0.43240065641658221"/>
          <c:w val="0.81478986616623039"/>
          <c:h val="0.42893409401295213"/>
        </c:manualLayout>
      </c:layout>
      <c:pie3DChart>
        <c:varyColors val="1"/>
        <c:ser>
          <c:idx val="0"/>
          <c:order val="0"/>
          <c:tx>
            <c:strRef>
              <c:f>'priemoniu igyvendinimo apzvalga'!$A$11</c:f>
              <c:strCache>
                <c:ptCount val="1"/>
                <c:pt idx="0">
                  <c:v>Darnaus judumo skatinimas regiono miestuose</c:v>
                </c:pt>
              </c:strCache>
            </c:strRef>
          </c:tx>
          <c:spPr>
            <a:solidFill>
              <a:schemeClr val="accent6"/>
            </a:solidFill>
          </c:spPr>
          <c:dPt>
            <c:idx val="0"/>
            <c:bubble3D val="0"/>
            <c:spPr>
              <a:solidFill>
                <a:srgbClr val="00B050"/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1-951C-4D11-9226-D4FAB9F063C0}"/>
              </c:ext>
            </c:extLst>
          </c:dPt>
          <c:dPt>
            <c:idx val="1"/>
            <c:bubble3D val="0"/>
            <c:spPr>
              <a:solidFill>
                <a:srgbClr val="FF0000"/>
              </a:solidFill>
              <a:ln w="25400">
                <a:solidFill>
                  <a:schemeClr val="lt1"/>
                </a:solidFill>
              </a:ln>
              <a:effectLst/>
              <a:sp3d contourW="25400">
                <a:contourClr>
                  <a:schemeClr val="lt1"/>
                </a:contourClr>
              </a:sp3d>
            </c:spPr>
            <c:extLst>
              <c:ext xmlns:c16="http://schemas.microsoft.com/office/drawing/2014/chart" uri="{C3380CC4-5D6E-409C-BE32-E72D297353CC}">
                <c16:uniqueId val="{00000003-951C-4D11-9226-D4FAB9F063C0}"/>
              </c:ext>
            </c:extLst>
          </c:dPt>
          <c:dLbls>
            <c:dLbl>
              <c:idx val="0"/>
              <c:layout>
                <c:manualLayout>
                  <c:x val="-0.15013243657042868"/>
                  <c:y val="3.2957494896471276E-2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951C-4D11-9226-D4FAB9F063C0}"/>
                </c:ext>
              </c:extLst>
            </c:dLbl>
            <c:dLbl>
              <c:idx val="1"/>
              <c:layout>
                <c:manualLayout>
                  <c:x val="0.21864863260272346"/>
                  <c:y val="-2.1841279620160897E-3"/>
                </c:manualLayout>
              </c:layout>
              <c:showLegendKey val="0"/>
              <c:showVal val="1"/>
              <c:showCatName val="0"/>
              <c:showSerName val="0"/>
              <c:showPercent val="0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3-951C-4D11-9226-D4FAB9F063C0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100" b="1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0"/>
            <c:showCatName val="0"/>
            <c:showSerName val="0"/>
            <c:showPercent val="0"/>
            <c:showBubbleSize val="0"/>
            <c:extLst>
              <c:ext xmlns:c15="http://schemas.microsoft.com/office/drawing/2012/chart" uri="{CE6537A1-D6FC-4f65-9D91-7224C49458BB}"/>
            </c:extLst>
          </c:dLbls>
          <c:cat>
            <c:strRef>
              <c:f>'priemoniu igyvendinimo apzvalga'!$C$10:$D$10</c:f>
              <c:strCache>
                <c:ptCount val="2"/>
                <c:pt idx="0">
                  <c:v>Ruošiamų ir sudarytų sutarčių ES vertė, proc.</c:v>
                </c:pt>
                <c:pt idx="1">
                  <c:v>Nepateiktų PĮP ES vertė, proc.</c:v>
                </c:pt>
              </c:strCache>
              <c:extLst/>
            </c:strRef>
          </c:cat>
          <c:val>
            <c:numRef>
              <c:f>'priemoniu igyvendinimo apzvalga'!$C$11:$D$11</c:f>
              <c:numCache>
                <c:formatCode>0%</c:formatCode>
                <c:ptCount val="2"/>
                <c:pt idx="0">
                  <c:v>0.46511627906976744</c:v>
                </c:pt>
                <c:pt idx="1">
                  <c:v>0.53488372093023251</c:v>
                </c:pt>
              </c:numCache>
              <c:extLst/>
            </c:numRef>
          </c:val>
          <c:extLst>
            <c:ext xmlns:c16="http://schemas.microsoft.com/office/drawing/2014/chart" uri="{C3380CC4-5D6E-409C-BE32-E72D297353CC}">
              <c16:uniqueId val="{00000004-951C-4D11-9226-D4FAB9F063C0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hart15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bar"/>
        <c:grouping val="clustered"/>
        <c:varyColors val="0"/>
        <c:ser>
          <c:idx val="0"/>
          <c:order val="0"/>
          <c:tx>
            <c:strRef>
              <c:f>'[ARPPl stebėsenos informacija 2025 m. II ketv._diagramos.xlsx]PĮP teikimas'!$B$1</c:f>
              <c:strCache>
                <c:ptCount val="1"/>
                <c:pt idx="0">
                  <c:v>Pateiktų PĮP laiku skaičius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dLbl>
              <c:idx val="1"/>
              <c:delete val="1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8-0D4D-4F92-804D-27A50385C54C}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accent2">
                        <a:lumMod val="75000"/>
                      </a:schemeClr>
                    </a:solidFill>
                    <a:latin typeface="Times New Roman" panose="02020603050405020304" pitchFamily="18" charset="0"/>
                    <a:ea typeface="+mn-ea"/>
                    <a:cs typeface="Times New Roman" panose="02020603050405020304" pitchFamily="18" charset="0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'[ARPPl stebėsenos informacija 2025 m. II ketv._diagramos.xlsx]PĮP teikimas'!$A$2:$A$10</c:f>
              <c:strCache>
                <c:ptCount val="9"/>
                <c:pt idx="0">
                  <c:v>Visuomenės sveikatos paslaugos</c:v>
                </c:pt>
                <c:pt idx="1">
                  <c:v>Rūšiuojamųjų atliekų surinkimas</c:v>
                </c:pt>
                <c:pt idx="2">
                  <c:v>Darnus judumas regiono miestuose</c:v>
                </c:pt>
                <c:pt idx="3">
                  <c:v>Švietimas</c:v>
                </c:pt>
                <c:pt idx="4">
                  <c:v>Socialinės paslaugos</c:v>
                </c:pt>
                <c:pt idx="5">
                  <c:v>Vandens tiekimo ir nuotekų tvarkymo paslaugos</c:v>
                </c:pt>
                <c:pt idx="6">
                  <c:v>Socialinis būstas</c:v>
                </c:pt>
                <c:pt idx="7">
                  <c:v>Alytaus miesto plėtra</c:v>
                </c:pt>
                <c:pt idx="8">
                  <c:v>Regiono ekonominė plėtra, viešosios paslaugos</c:v>
                </c:pt>
              </c:strCache>
            </c:strRef>
          </c:cat>
          <c:val>
            <c:numRef>
              <c:f>'[ARPPl stebėsenos informacija 2025 m. II ketv._diagramos.xlsx]PĮP teikimas'!$B$2:$B$10</c:f>
              <c:numCache>
                <c:formatCode>General</c:formatCode>
                <c:ptCount val="9"/>
                <c:pt idx="0">
                  <c:v>5</c:v>
                </c:pt>
                <c:pt idx="1">
                  <c:v>0</c:v>
                </c:pt>
                <c:pt idx="2">
                  <c:v>1</c:v>
                </c:pt>
                <c:pt idx="3">
                  <c:v>5</c:v>
                </c:pt>
                <c:pt idx="4">
                  <c:v>7</c:v>
                </c:pt>
                <c:pt idx="5">
                  <c:v>3</c:v>
                </c:pt>
                <c:pt idx="6">
                  <c:v>4</c:v>
                </c:pt>
                <c:pt idx="7">
                  <c:v>16</c:v>
                </c:pt>
                <c:pt idx="8">
                  <c:v>18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0D4D-4F92-804D-27A50385C54C}"/>
            </c:ext>
          </c:extLst>
        </c:ser>
        <c:ser>
          <c:idx val="1"/>
          <c:order val="1"/>
          <c:tx>
            <c:strRef>
              <c:f>'[ARPPl stebėsenos informacija 2025 m. II ketv._diagramos.xlsx]PĮP teikimas'!$C$1</c:f>
              <c:strCache>
                <c:ptCount val="1"/>
                <c:pt idx="0">
                  <c:v>Atsiimtų PĮP skaičius</c:v>
                </c:pt>
              </c:strCache>
            </c:strRef>
          </c:tx>
          <c:spPr>
            <a:solidFill>
              <a:schemeClr val="accent2">
                <a:lumMod val="75000"/>
              </a:schemeClr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lt-LT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'[ARPPl stebėsenos informacija 2025 m. II ketv._diagramos.xlsx]PĮP teikimas'!$A$2:$A$10</c:f>
              <c:strCache>
                <c:ptCount val="9"/>
                <c:pt idx="0">
                  <c:v>Visuomenės sveikatos paslaugos</c:v>
                </c:pt>
                <c:pt idx="1">
                  <c:v>Rūšiuojamųjų atliekų surinkimas</c:v>
                </c:pt>
                <c:pt idx="2">
                  <c:v>Darnus judumas regiono miestuose</c:v>
                </c:pt>
                <c:pt idx="3">
                  <c:v>Švietimas</c:v>
                </c:pt>
                <c:pt idx="4">
                  <c:v>Socialinės paslaugos</c:v>
                </c:pt>
                <c:pt idx="5">
                  <c:v>Vandens tiekimo ir nuotekų tvarkymo paslaugos</c:v>
                </c:pt>
                <c:pt idx="6">
                  <c:v>Socialinis būstas</c:v>
                </c:pt>
                <c:pt idx="7">
                  <c:v>Alytaus miesto plėtra</c:v>
                </c:pt>
                <c:pt idx="8">
                  <c:v>Regiono ekonominė plėtra, viešosios paslaugos</c:v>
                </c:pt>
              </c:strCache>
            </c:strRef>
          </c:cat>
          <c:val>
            <c:numRef>
              <c:f>'[ARPPl stebėsenos informacija 2025 m. II ketv._diagramos.xlsx]PĮP teikimas'!$C$2:$C$10</c:f>
              <c:numCache>
                <c:formatCode>General</c:formatCode>
                <c:ptCount val="9"/>
                <c:pt idx="0">
                  <c:v>0</c:v>
                </c:pt>
                <c:pt idx="1">
                  <c:v>0</c:v>
                </c:pt>
                <c:pt idx="2">
                  <c:v>0</c:v>
                </c:pt>
                <c:pt idx="3">
                  <c:v>0</c:v>
                </c:pt>
                <c:pt idx="4">
                  <c:v>0</c:v>
                </c:pt>
                <c:pt idx="5">
                  <c:v>0</c:v>
                </c:pt>
                <c:pt idx="6">
                  <c:v>0</c:v>
                </c:pt>
                <c:pt idx="7">
                  <c:v>1</c:v>
                </c:pt>
                <c:pt idx="8">
                  <c:v>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0D4D-4F92-804D-27A50385C54C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82"/>
        <c:axId val="801229055"/>
        <c:axId val="801226655"/>
      </c:barChart>
      <c:catAx>
        <c:axId val="801229055"/>
        <c:scaling>
          <c:orientation val="minMax"/>
        </c:scaling>
        <c:delete val="0"/>
        <c:axPos val="l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801226655"/>
        <c:crosses val="autoZero"/>
        <c:auto val="1"/>
        <c:lblAlgn val="ctr"/>
        <c:lblOffset val="100"/>
        <c:noMultiLvlLbl val="0"/>
      </c:catAx>
      <c:valAx>
        <c:axId val="801226655"/>
        <c:scaling>
          <c:orientation val="minMax"/>
        </c:scaling>
        <c:delete val="0"/>
        <c:axPos val="b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801229055"/>
        <c:crosses val="autoZero"/>
        <c:crossBetween val="between"/>
      </c:valAx>
      <c:spPr>
        <a:noFill/>
        <a:ln>
          <a:noFill/>
        </a:ln>
        <a:effectLst/>
      </c:spPr>
    </c:plotArea>
    <c:legend>
      <c:legendPos val="b"/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900" b="1" i="0" u="none" strike="noStrike" kern="1200" baseline="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ea typeface="+mn-ea"/>
              <a:cs typeface="Times New Roman" panose="02020603050405020304" pitchFamily="18" charset="0"/>
            </a:defRPr>
          </a:pPr>
          <a:endParaRPr lang="lt-LT"/>
        </a:p>
      </c:txPr>
    </c:legend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hart16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lt-LT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col"/>
        <c:grouping val="stacked"/>
        <c:varyColors val="0"/>
        <c:ser>
          <c:idx val="0"/>
          <c:order val="0"/>
          <c:spPr>
            <a:solidFill>
              <a:schemeClr val="accent2">
                <a:lumMod val="75000"/>
              </a:schemeClr>
            </a:solidFill>
            <a:ln>
              <a:noFill/>
            </a:ln>
            <a:effectLst/>
          </c:spPr>
          <c:invertIfNegative val="0"/>
          <c:dPt>
            <c:idx val="4"/>
            <c:invertIfNegative val="0"/>
            <c:bubble3D val="0"/>
            <c:spPr>
              <a:solidFill>
                <a:srgbClr val="92D050"/>
              </a:solidFill>
              <a:ln>
                <a:noFill/>
              </a:ln>
              <a:effectLst/>
            </c:spPr>
            <c:extLst>
              <c:ext xmlns:c16="http://schemas.microsoft.com/office/drawing/2014/chart" uri="{C3380CC4-5D6E-409C-BE32-E72D297353CC}">
                <c16:uniqueId val="{00000001-8050-4B96-8065-19BB431714F1}"/>
              </c:ext>
            </c:extLst>
          </c:dPt>
          <c:cat>
            <c:strRef>
              <c:f>'[ARPPl stebėsenos informacija 2025 m. II ketv._diagramos.xlsx]Bendra informacija'!$A$100:$A$109</c:f>
              <c:strCache>
                <c:ptCount val="10"/>
                <c:pt idx="0">
                  <c:v>Marijampolės regionas (82 proc.)</c:v>
                </c:pt>
                <c:pt idx="1">
                  <c:v>Tauragės regionas (78 proc.)</c:v>
                </c:pt>
                <c:pt idx="2">
                  <c:v>Šiaulių regionas (74 proc.)</c:v>
                </c:pt>
                <c:pt idx="3">
                  <c:v>Kauno  regionas (63 proc.)</c:v>
                </c:pt>
                <c:pt idx="4">
                  <c:v>Alytaus regionas (61 proc.)</c:v>
                </c:pt>
                <c:pt idx="5">
                  <c:v>Klaipėdos regionas (55 proc.)</c:v>
                </c:pt>
                <c:pt idx="6">
                  <c:v>Utenos regionas (52 proc.)</c:v>
                </c:pt>
                <c:pt idx="7">
                  <c:v>Vilniaus regionas (49 proc.)</c:v>
                </c:pt>
                <c:pt idx="8">
                  <c:v>Telšių regionas (46 proc.)</c:v>
                </c:pt>
                <c:pt idx="9">
                  <c:v>Panevėžio regionas (43 proc.)</c:v>
                </c:pt>
              </c:strCache>
            </c:strRef>
          </c:cat>
          <c:val>
            <c:numRef>
              <c:f>'[ARPPl stebėsenos informacija 2025 m. II ketv._diagramos.xlsx]Bendra informacija'!$B$100:$B$109</c:f>
              <c:numCache>
                <c:formatCode>General</c:formatCode>
                <c:ptCount val="10"/>
                <c:pt idx="0">
                  <c:v>82</c:v>
                </c:pt>
                <c:pt idx="1">
                  <c:v>78</c:v>
                </c:pt>
                <c:pt idx="2">
                  <c:v>74</c:v>
                </c:pt>
                <c:pt idx="3">
                  <c:v>63</c:v>
                </c:pt>
                <c:pt idx="4">
                  <c:v>61</c:v>
                </c:pt>
                <c:pt idx="5">
                  <c:v>55</c:v>
                </c:pt>
                <c:pt idx="6">
                  <c:v>52</c:v>
                </c:pt>
                <c:pt idx="7">
                  <c:v>49</c:v>
                </c:pt>
                <c:pt idx="8">
                  <c:v>46</c:v>
                </c:pt>
                <c:pt idx="9">
                  <c:v>43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8050-4B96-8065-19BB431714F1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overlap val="100"/>
        <c:axId val="66632192"/>
        <c:axId val="66632672"/>
      </c:barChart>
      <c:catAx>
        <c:axId val="66632192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800" b="1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66632672"/>
        <c:crosses val="autoZero"/>
        <c:auto val="1"/>
        <c:lblAlgn val="ctr"/>
        <c:lblOffset val="100"/>
        <c:noMultiLvlLbl val="0"/>
      </c:catAx>
      <c:valAx>
        <c:axId val="66632672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min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+mn-ea"/>
                <a:cs typeface="Times New Roman" panose="02020603050405020304" pitchFamily="18" charset="0"/>
              </a:defRPr>
            </a:pPr>
            <a:endParaRPr lang="lt-LT"/>
          </a:p>
        </c:txPr>
        <c:crossAx val="66632192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lt-LT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4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5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6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7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8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9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0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3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4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5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16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3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4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5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6.xml><?xml version="1.0" encoding="utf-8"?>
<cs:chartStyle xmlns:cs="http://schemas.microsoft.com/office/drawing/2012/chartStyle" xmlns:a="http://schemas.openxmlformats.org/drawingml/2006/main" id="26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7.xml><?xml version="1.0" encoding="utf-8"?>
<cs:chartStyle xmlns:cs="http://schemas.microsoft.com/office/drawing/2012/chartStyle" xmlns:a="http://schemas.openxmlformats.org/drawingml/2006/main" id="26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8.xml><?xml version="1.0" encoding="utf-8"?>
<cs:chartStyle xmlns:cs="http://schemas.microsoft.com/office/drawing/2012/chartStyle" xmlns:a="http://schemas.openxmlformats.org/drawingml/2006/main" id="26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9.xml><?xml version="1.0" encoding="utf-8"?>
<cs:chartStyle xmlns:cs="http://schemas.microsoft.com/office/drawing/2012/chartStyle" xmlns:a="http://schemas.openxmlformats.org/drawingml/2006/main" id="26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0.xml><?xml version="1.0" encoding="utf-8"?>
<cs:chartStyle xmlns:cs="http://schemas.microsoft.com/office/drawing/2012/chartStyle" xmlns:a="http://schemas.openxmlformats.org/drawingml/2006/main" id="26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1.xml><?xml version="1.0" encoding="utf-8"?>
<cs:chartStyle xmlns:cs="http://schemas.microsoft.com/office/drawing/2012/chartStyle" xmlns:a="http://schemas.openxmlformats.org/drawingml/2006/main" id="26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2.xml><?xml version="1.0" encoding="utf-8"?>
<cs:chartStyle xmlns:cs="http://schemas.microsoft.com/office/drawing/2012/chartStyle" xmlns:a="http://schemas.openxmlformats.org/drawingml/2006/main" id="26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3.xml><?xml version="1.0" encoding="utf-8"?>
<cs:chartStyle xmlns:cs="http://schemas.microsoft.com/office/drawing/2012/chartStyle" xmlns:a="http://schemas.openxmlformats.org/drawingml/2006/main" id="26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4.xml><?xml version="1.0" encoding="utf-8"?>
<cs:chartStyle xmlns:cs="http://schemas.microsoft.com/office/drawing/2012/chartStyle" xmlns:a="http://schemas.openxmlformats.org/drawingml/2006/main" id="262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  <cs:spPr>
      <a:ln w="19050">
        <a:solidFill>
          <a:schemeClr val="lt1"/>
        </a:solidFill>
      </a:ln>
    </cs:spPr>
  </cs:dataPoint>
  <cs:dataPoint3D>
    <cs:lnRef idx="0"/>
    <cs:fillRef idx="1">
      <cs:styleClr val="auto"/>
    </cs:fillRef>
    <cs:effectRef idx="0"/>
    <cs:fontRef idx="minor">
      <a:schemeClr val="tx1"/>
    </cs:fontRef>
    <cs:spPr>
      <a:ln w="25400">
        <a:solidFill>
          <a:schemeClr val="lt1"/>
        </a:solidFill>
      </a:ln>
    </cs:spPr>
  </cs:dataPoint3D>
  <cs:dataPointLine>
    <cs:lnRef idx="0">
      <cs:styleClr val="auto"/>
    </cs:lnRef>
    <cs:fillRef idx="0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0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5.xml><?xml version="1.0" encoding="utf-8"?>
<cs:chartStyle xmlns:cs="http://schemas.microsoft.com/office/drawing/2012/chartStyle" xmlns:a="http://schemas.openxmlformats.org/drawingml/2006/main" id="216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16.xml><?xml version="1.0" encoding="utf-8"?>
<cs:chartStyle xmlns:cs="http://schemas.microsoft.com/office/drawing/2012/chartStyle" xmlns:a="http://schemas.openxmlformats.org/drawingml/2006/main" id="297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tx1"/>
    </cs:fontRef>
    <cs:spPr>
      <a:solidFill>
        <a:schemeClr val="dk1">
          <a:lumMod val="75000"/>
          <a:lumOff val="25000"/>
        </a:schemeClr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0"/>
            <a:lumOff val="50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tx1"/>
    </cs:fontRef>
    <cs:spPr>
      <a:solidFill>
        <a:schemeClr val="lt1"/>
      </a:solidFill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drawings/_rels/drawing1.xml.rels><?xml version="1.0" encoding="UTF-8" standalone="yes"?>
<Relationships xmlns="http://schemas.openxmlformats.org/package/2006/relationships"><Relationship Id="rId1" Type="http://schemas.openxmlformats.org/officeDocument/2006/relationships/image" Target="../media/image6.png"/></Relationships>
</file>

<file path=ppt/drawings/drawing1.xml><?xml version="1.0" encoding="utf-8"?>
<c:userShapes xmlns:c="http://schemas.openxmlformats.org/drawingml/2006/chart">
  <cdr:relSizeAnchor xmlns:cdr="http://schemas.openxmlformats.org/drawingml/2006/chartDrawing">
    <cdr:from>
      <cdr:x>0</cdr:x>
      <cdr:y>0</cdr:y>
    </cdr:from>
    <cdr:to>
      <cdr:x>1</cdr:x>
      <cdr:y>1</cdr:y>
    </cdr:to>
    <cdr:pic>
      <cdr:nvPicPr>
        <cdr:cNvPr id="2" name="chart">
          <a:extLst xmlns:a="http://schemas.openxmlformats.org/drawingml/2006/main">
            <a:ext uri="{FF2B5EF4-FFF2-40B4-BE49-F238E27FC236}">
              <a16:creationId xmlns:a16="http://schemas.microsoft.com/office/drawing/2014/main" id="{4134E890-27A9-11F0-110F-6443E3927108}"/>
            </a:ext>
          </a:extLst>
        </cdr:cNvPr>
        <cdr:cNvPicPr>
          <a:picLocks xmlns:a="http://schemas.openxmlformats.org/drawingml/2006/main" noChangeAspect="1"/>
        </cdr:cNvPicPr>
      </cdr:nvPicPr>
      <cdr:blipFill>
        <a:blip xmlns:a="http://schemas.openxmlformats.org/drawingml/2006/main" xmlns:r="http://schemas.openxmlformats.org/officeDocument/2006/relationships" r:embed="rId1"/>
        <a:stretch xmlns:a="http://schemas.openxmlformats.org/drawingml/2006/main">
          <a:fillRect/>
        </a:stretch>
      </cdr:blipFill>
      <cdr:spPr>
        <a:xfrm xmlns:a="http://schemas.openxmlformats.org/drawingml/2006/main">
          <a:off x="0" y="0"/>
          <a:ext cx="5249008" cy="2743583"/>
        </a:xfrm>
        <a:prstGeom xmlns:a="http://schemas.openxmlformats.org/drawingml/2006/main" prst="rect">
          <a:avLst/>
        </a:prstGeom>
      </cdr:spPr>
    </cdr:pic>
  </cdr:relSizeAnchor>
</c:userShape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ntraštės vietos rezervavimo ženklas 1">
            <a:extLst>
              <a:ext uri="{FF2B5EF4-FFF2-40B4-BE49-F238E27FC236}">
                <a16:creationId xmlns:a16="http://schemas.microsoft.com/office/drawing/2014/main" id="{473D07D2-AA1A-9BC6-DABD-7E442E1C46D8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53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 defTabSz="767942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</a:defRPr>
            </a:lvl1pPr>
          </a:lstStyle>
          <a:p>
            <a:pPr>
              <a:defRPr/>
            </a:pPr>
            <a:endParaRPr lang="lt-LT"/>
          </a:p>
        </p:txBody>
      </p:sp>
      <p:sp>
        <p:nvSpPr>
          <p:cNvPr id="3" name="Datos vietos rezervavimo ženklas 2">
            <a:extLst>
              <a:ext uri="{FF2B5EF4-FFF2-40B4-BE49-F238E27FC236}">
                <a16:creationId xmlns:a16="http://schemas.microsoft.com/office/drawing/2014/main" id="{9D7E0E01-CB58-7B9C-5B11-8AF60823B6EA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849688" y="0"/>
            <a:ext cx="2946400" cy="4953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Calibri" panose="020F0502020204030204" pitchFamily="34" charset="0"/>
              </a:defRPr>
            </a:lvl1pPr>
          </a:lstStyle>
          <a:p>
            <a:pPr>
              <a:defRPr/>
            </a:pPr>
            <a:fld id="{EE7379F0-27A1-4BDD-A0BA-2AEEE24E1BC2}" type="datetimeFigureOut">
              <a:rPr lang="lt-LT" altLang="lt-LT"/>
              <a:pPr>
                <a:defRPr/>
              </a:pPr>
              <a:t>2025-06-25</a:t>
            </a:fld>
            <a:endParaRPr lang="lt-LT" altLang="lt-LT"/>
          </a:p>
        </p:txBody>
      </p:sp>
      <p:sp>
        <p:nvSpPr>
          <p:cNvPr id="4" name="Poraštės vietos rezervavimo ženklas 3">
            <a:extLst>
              <a:ext uri="{FF2B5EF4-FFF2-40B4-BE49-F238E27FC236}">
                <a16:creationId xmlns:a16="http://schemas.microsoft.com/office/drawing/2014/main" id="{AC3B5FEE-CD25-F6A0-4F44-9E33981C4246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9378950"/>
            <a:ext cx="2946400" cy="4953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 defTabSz="767942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+mn-lt"/>
                <a:ea typeface="+mn-ea"/>
              </a:defRPr>
            </a:lvl1pPr>
          </a:lstStyle>
          <a:p>
            <a:pPr>
              <a:defRPr/>
            </a:pPr>
            <a:endParaRPr lang="lt-LT"/>
          </a:p>
        </p:txBody>
      </p:sp>
      <p:sp>
        <p:nvSpPr>
          <p:cNvPr id="5" name="Skaidrės numerio vietos rezervavimo ženklas 4">
            <a:extLst>
              <a:ext uri="{FF2B5EF4-FFF2-40B4-BE49-F238E27FC236}">
                <a16:creationId xmlns:a16="http://schemas.microsoft.com/office/drawing/2014/main" id="{14C2DE38-9020-449D-CC6D-4574AB4EA580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849688" y="9378950"/>
            <a:ext cx="2946400" cy="4953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Calibri" panose="020F0502020204030204" pitchFamily="34" charset="0"/>
              </a:defRPr>
            </a:lvl1pPr>
          </a:lstStyle>
          <a:p>
            <a:pPr>
              <a:defRPr/>
            </a:pPr>
            <a:fld id="{73E72A3F-FD91-4082-BA68-E6BC8386AA4D}" type="slidenum">
              <a:rPr lang="lt-LT" altLang="lt-LT"/>
              <a:pPr>
                <a:defRPr/>
              </a:pPr>
              <a:t>‹#›</a:t>
            </a:fld>
            <a:endParaRPr lang="lt-LT" altLang="lt-LT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A765821A-0D94-4754-1C55-5F43EEA1A2C5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3713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 defTabSz="767942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Calibri Light"/>
                <a:ea typeface="+mn-ea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3ECD6217-9813-E454-421E-9ABF5E68968F}"/>
              </a:ext>
            </a:extLst>
          </p:cNvPr>
          <p:cNvSpPr>
            <a:spLocks noGrp="1"/>
          </p:cNvSpPr>
          <p:nvPr>
            <p:ph type="dt" idx="1"/>
          </p:nvPr>
        </p:nvSpPr>
        <p:spPr>
          <a:xfrm>
            <a:off x="3849688" y="0"/>
            <a:ext cx="2946400" cy="493713"/>
          </a:xfrm>
          <a:prstGeom prst="rect">
            <a:avLst/>
          </a:prstGeom>
        </p:spPr>
        <p:txBody>
          <a:bodyPr vert="horz" wrap="square" lIns="93177" tIns="46589" rIns="93177" bIns="46589" numCol="1" anchor="t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Calibri Light" panose="020F0302020204030204" pitchFamily="34" charset="0"/>
              </a:defRPr>
            </a:lvl1pPr>
          </a:lstStyle>
          <a:p>
            <a:pPr>
              <a:defRPr/>
            </a:pPr>
            <a:fld id="{4F065BBE-1C58-4823-A37B-AD952BC97218}" type="datetimeFigureOut">
              <a:rPr lang="en-US" altLang="lt-LT"/>
              <a:pPr>
                <a:defRPr/>
              </a:pPr>
              <a:t>6/25/2025</a:t>
            </a:fld>
            <a:endParaRPr lang="en-US" altLang="lt-LT"/>
          </a:p>
        </p:txBody>
      </p:sp>
      <p:sp>
        <p:nvSpPr>
          <p:cNvPr id="4" name="Slide Image Placeholder 3">
            <a:extLst>
              <a:ext uri="{FF2B5EF4-FFF2-40B4-BE49-F238E27FC236}">
                <a16:creationId xmlns:a16="http://schemas.microsoft.com/office/drawing/2014/main" id="{C480D4E2-1A37-9FC1-4223-2624A84C6115}"/>
              </a:ext>
            </a:extLst>
          </p:cNvPr>
          <p:cNvSpPr>
            <a:spLocks noGrp="1" noRot="1" noChangeAspect="1"/>
          </p:cNvSpPr>
          <p:nvPr>
            <p:ph type="sldImg" idx="2"/>
          </p:nvPr>
        </p:nvSpPr>
        <p:spPr>
          <a:xfrm>
            <a:off x="107950" y="739775"/>
            <a:ext cx="6581775" cy="370363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pPr lvl="0"/>
            <a:endParaRPr lang="en-US" noProof="0"/>
          </a:p>
        </p:txBody>
      </p:sp>
      <p:sp>
        <p:nvSpPr>
          <p:cNvPr id="5" name="Notes Placeholder 4">
            <a:extLst>
              <a:ext uri="{FF2B5EF4-FFF2-40B4-BE49-F238E27FC236}">
                <a16:creationId xmlns:a16="http://schemas.microsoft.com/office/drawing/2014/main" id="{2B949C69-6A9A-B947-309C-3C0158400FF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79450" y="4691063"/>
            <a:ext cx="5438775" cy="4441825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9655E9F-5AE2-4F6C-297C-87DBBDAC1A3B}"/>
              </a:ext>
            </a:extLst>
          </p:cNvPr>
          <p:cNvSpPr>
            <a:spLocks noGrp="1"/>
          </p:cNvSpPr>
          <p:nvPr>
            <p:ph type="ftr" sz="quarter" idx="4"/>
          </p:nvPr>
        </p:nvSpPr>
        <p:spPr>
          <a:xfrm>
            <a:off x="0" y="9378950"/>
            <a:ext cx="2946400" cy="49371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 defTabSz="767942" eaLnBrk="1" fontAlgn="auto" hangingPunct="1">
              <a:spcBef>
                <a:spcPts val="0"/>
              </a:spcBef>
              <a:spcAft>
                <a:spcPts val="0"/>
              </a:spcAft>
              <a:defRPr sz="1200">
                <a:latin typeface="Calibri Light"/>
                <a:ea typeface="+mn-ea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BA7FC3C-41EC-C730-912F-4AB3F28C0C31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>
          <a:xfrm>
            <a:off x="3849688" y="9378950"/>
            <a:ext cx="2946400" cy="493713"/>
          </a:xfrm>
          <a:prstGeom prst="rect">
            <a:avLst/>
          </a:prstGeom>
        </p:spPr>
        <p:txBody>
          <a:bodyPr vert="horz" wrap="square" lIns="93177" tIns="46589" rIns="93177" bIns="46589" numCol="1" anchor="b" anchorCtr="0" compatLnSpc="1">
            <a:prstTxWarp prst="textNoShape">
              <a:avLst/>
            </a:prstTxWarp>
          </a:bodyPr>
          <a:lstStyle>
            <a:lvl1pPr algn="r" eaLnBrk="1" hangingPunct="1">
              <a:defRPr sz="1200">
                <a:latin typeface="Calibri Light" panose="020F0302020204030204" pitchFamily="34" charset="0"/>
              </a:defRPr>
            </a:lvl1pPr>
          </a:lstStyle>
          <a:p>
            <a:pPr>
              <a:defRPr/>
            </a:pPr>
            <a:fld id="{142B50F0-CEDD-460C-8025-1C4BB1199570}" type="slidenum">
              <a:rPr lang="en-US" altLang="lt-LT"/>
              <a:pPr>
                <a:defRPr/>
              </a:pPr>
              <a:t>‹#›</a:t>
            </a:fld>
            <a:endParaRPr lang="en-US" altLang="lt-LT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defTabSz="382588" rtl="0" eaLnBrk="0" fontAlgn="base" hangingPunct="0">
      <a:spcBef>
        <a:spcPct val="30000"/>
      </a:spcBef>
      <a:spcAft>
        <a:spcPct val="0"/>
      </a:spcAft>
      <a:defRPr sz="1000" kern="1200">
        <a:solidFill>
          <a:schemeClr val="tx1"/>
        </a:solidFill>
        <a:latin typeface="Calibri Light"/>
        <a:ea typeface="MS PGothic" panose="020B0600070205080204" pitchFamily="34" charset="-128"/>
        <a:cs typeface="+mn-cs"/>
      </a:defRPr>
    </a:lvl1pPr>
    <a:lvl2pPr marL="382588" algn="l" defTabSz="382588" rtl="0" eaLnBrk="0" fontAlgn="base" hangingPunct="0">
      <a:spcBef>
        <a:spcPct val="30000"/>
      </a:spcBef>
      <a:spcAft>
        <a:spcPct val="0"/>
      </a:spcAft>
      <a:defRPr sz="1000" kern="1200">
        <a:solidFill>
          <a:schemeClr val="tx1"/>
        </a:solidFill>
        <a:latin typeface="Calibri Light"/>
        <a:ea typeface="MS PGothic" panose="020B0600070205080204" pitchFamily="34" charset="-128"/>
        <a:cs typeface="+mn-cs"/>
      </a:defRPr>
    </a:lvl2pPr>
    <a:lvl3pPr marL="766763" algn="l" defTabSz="382588" rtl="0" eaLnBrk="0" fontAlgn="base" hangingPunct="0">
      <a:spcBef>
        <a:spcPct val="30000"/>
      </a:spcBef>
      <a:spcAft>
        <a:spcPct val="0"/>
      </a:spcAft>
      <a:defRPr sz="1000" kern="1200">
        <a:solidFill>
          <a:schemeClr val="tx1"/>
        </a:solidFill>
        <a:latin typeface="Calibri Light"/>
        <a:ea typeface="MS PGothic" panose="020B0600070205080204" pitchFamily="34" charset="-128"/>
        <a:cs typeface="+mn-cs"/>
      </a:defRPr>
    </a:lvl3pPr>
    <a:lvl4pPr marL="1150938" algn="l" defTabSz="382588" rtl="0" eaLnBrk="0" fontAlgn="base" hangingPunct="0">
      <a:spcBef>
        <a:spcPct val="30000"/>
      </a:spcBef>
      <a:spcAft>
        <a:spcPct val="0"/>
      </a:spcAft>
      <a:defRPr sz="1000" kern="1200">
        <a:solidFill>
          <a:schemeClr val="tx1"/>
        </a:solidFill>
        <a:latin typeface="Calibri Light"/>
        <a:ea typeface="MS PGothic" panose="020B0600070205080204" pitchFamily="34" charset="-128"/>
        <a:cs typeface="+mn-cs"/>
      </a:defRPr>
    </a:lvl4pPr>
    <a:lvl5pPr marL="1535113" algn="l" defTabSz="382588" rtl="0" eaLnBrk="0" fontAlgn="base" hangingPunct="0">
      <a:spcBef>
        <a:spcPct val="30000"/>
      </a:spcBef>
      <a:spcAft>
        <a:spcPct val="0"/>
      </a:spcAft>
      <a:defRPr sz="1000" kern="1200">
        <a:solidFill>
          <a:schemeClr val="tx1"/>
        </a:solidFill>
        <a:latin typeface="Calibri Light"/>
        <a:ea typeface="MS PGothic" panose="020B0600070205080204" pitchFamily="34" charset="-128"/>
        <a:cs typeface="+mn-cs"/>
      </a:defRPr>
    </a:lvl5pPr>
    <a:lvl6pPr marL="1919856" algn="l" defTabSz="383971" rtl="0" eaLnBrk="1" latinLnBrk="0" hangingPunct="1">
      <a:defRPr sz="1000" kern="1200">
        <a:solidFill>
          <a:schemeClr val="tx1"/>
        </a:solidFill>
        <a:latin typeface="+mn-lt"/>
        <a:ea typeface="+mn-ea"/>
        <a:cs typeface="+mn-cs"/>
      </a:defRPr>
    </a:lvl6pPr>
    <a:lvl7pPr marL="2303827" algn="l" defTabSz="383971" rtl="0" eaLnBrk="1" latinLnBrk="0" hangingPunct="1">
      <a:defRPr sz="1000" kern="1200">
        <a:solidFill>
          <a:schemeClr val="tx1"/>
        </a:solidFill>
        <a:latin typeface="+mn-lt"/>
        <a:ea typeface="+mn-ea"/>
        <a:cs typeface="+mn-cs"/>
      </a:defRPr>
    </a:lvl7pPr>
    <a:lvl8pPr marL="2687798" algn="l" defTabSz="383971" rtl="0" eaLnBrk="1" latinLnBrk="0" hangingPunct="1">
      <a:defRPr sz="1000" kern="1200">
        <a:solidFill>
          <a:schemeClr val="tx1"/>
        </a:solidFill>
        <a:latin typeface="+mn-lt"/>
        <a:ea typeface="+mn-ea"/>
        <a:cs typeface="+mn-cs"/>
      </a:defRPr>
    </a:lvl8pPr>
    <a:lvl9pPr marL="3071770" algn="l" defTabSz="383971" rtl="0" eaLnBrk="1" latinLnBrk="0" hangingPunct="1">
      <a:defRPr sz="10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Skaidrės vaizdo vietos rezervavimo ženklas 1">
            <a:extLst>
              <a:ext uri="{FF2B5EF4-FFF2-40B4-BE49-F238E27FC236}">
                <a16:creationId xmlns:a16="http://schemas.microsoft.com/office/drawing/2014/main" id="{858AF570-872E-DD47-F25E-DFD658753ADB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6147" name="Pastabų vietos rezervavimo ženklas 2">
            <a:extLst>
              <a:ext uri="{FF2B5EF4-FFF2-40B4-BE49-F238E27FC236}">
                <a16:creationId xmlns:a16="http://schemas.microsoft.com/office/drawing/2014/main" id="{09E8E7AF-0FD3-60CA-321A-A46128F91B0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lt-LT" altLang="lt-LT">
              <a:latin typeface="Calibri Light" panose="020F0302020204030204" pitchFamily="34" charset="0"/>
            </a:endParaRPr>
          </a:p>
        </p:txBody>
      </p:sp>
      <p:sp>
        <p:nvSpPr>
          <p:cNvPr id="6148" name="Skaidrės numerio vietos rezervavimo ženklas 3">
            <a:extLst>
              <a:ext uri="{FF2B5EF4-FFF2-40B4-BE49-F238E27FC236}">
                <a16:creationId xmlns:a16="http://schemas.microsoft.com/office/drawing/2014/main" id="{20FCBA66-8C7B-FC0B-2C90-9E1CBBE02BD0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fld id="{811BFE79-7498-4BC0-A3CA-F1C7E9F0EC0F}" type="slidenum">
              <a:rPr lang="en-US" altLang="lt-LT" smtClean="0"/>
              <a:pPr/>
              <a:t>3</a:t>
            </a:fld>
            <a:endParaRPr lang="en-US" altLang="lt-LT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Skaidrės vaizdo vietos rezervavimo ženklas 1">
            <a:extLst>
              <a:ext uri="{FF2B5EF4-FFF2-40B4-BE49-F238E27FC236}">
                <a16:creationId xmlns:a16="http://schemas.microsoft.com/office/drawing/2014/main" id="{AD6C6A9E-0C35-8109-C654-86DFCDF3B31C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0243" name="Pastabų vietos rezervavimo ženklas 2">
            <a:extLst>
              <a:ext uri="{FF2B5EF4-FFF2-40B4-BE49-F238E27FC236}">
                <a16:creationId xmlns:a16="http://schemas.microsoft.com/office/drawing/2014/main" id="{6DAD0C01-557C-9404-E277-E2AA60EE8526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lt-LT" altLang="lt-LT">
              <a:latin typeface="Calibri Light" panose="020F0302020204030204" pitchFamily="34" charset="0"/>
            </a:endParaRPr>
          </a:p>
        </p:txBody>
      </p:sp>
      <p:sp>
        <p:nvSpPr>
          <p:cNvPr id="10244" name="Skaidrės numerio vietos rezervavimo ženklas 3">
            <a:extLst>
              <a:ext uri="{FF2B5EF4-FFF2-40B4-BE49-F238E27FC236}">
                <a16:creationId xmlns:a16="http://schemas.microsoft.com/office/drawing/2014/main" id="{B5E9CEA1-90EA-16D0-9B29-B08813037AB6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fld id="{B32FB04B-1E38-4BA7-AC2C-72E21CB1D83F}" type="slidenum">
              <a:rPr lang="en-US" altLang="lt-LT" smtClean="0"/>
              <a:pPr/>
              <a:t>6</a:t>
            </a:fld>
            <a:endParaRPr lang="en-US" altLang="lt-LT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Skaidrės vaizdo vietos rezervavimo ženklas 1">
            <a:extLst>
              <a:ext uri="{FF2B5EF4-FFF2-40B4-BE49-F238E27FC236}">
                <a16:creationId xmlns:a16="http://schemas.microsoft.com/office/drawing/2014/main" id="{13818F33-32AC-9C02-6A3B-095EF1B5945A}"/>
              </a:ext>
            </a:extLst>
          </p:cNvPr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12291" name="Pastabų vietos rezervavimo ženklas 2">
            <a:extLst>
              <a:ext uri="{FF2B5EF4-FFF2-40B4-BE49-F238E27FC236}">
                <a16:creationId xmlns:a16="http://schemas.microsoft.com/office/drawing/2014/main" id="{2AF01864-5962-5FC3-6012-9138FBC044CD}"/>
              </a:ext>
            </a:extLst>
          </p:cNvPr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lt-LT" altLang="lt-LT">
              <a:latin typeface="Calibri Light" panose="020F0302020204030204" pitchFamily="34" charset="0"/>
            </a:endParaRPr>
          </a:p>
        </p:txBody>
      </p:sp>
      <p:sp>
        <p:nvSpPr>
          <p:cNvPr id="12292" name="Skaidrės numerio vietos rezervavimo ženklas 3">
            <a:extLst>
              <a:ext uri="{FF2B5EF4-FFF2-40B4-BE49-F238E27FC236}">
                <a16:creationId xmlns:a16="http://schemas.microsoft.com/office/drawing/2014/main" id="{AD825426-F760-091E-9C46-10804B760B8E}"/>
              </a:ext>
            </a:extLst>
          </p:cNvPr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fld id="{7897EF55-50EC-4FE7-BB87-4632C0A118EC}" type="slidenum">
              <a:rPr lang="en-US" altLang="lt-LT" smtClean="0"/>
              <a:pPr/>
              <a:t>7</a:t>
            </a:fld>
            <a:endParaRPr lang="en-US" altLang="lt-LT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100398" y="754164"/>
            <a:ext cx="5607253" cy="744968"/>
          </a:xfrm>
          <a:prstGeom prst="rect">
            <a:avLst/>
          </a:prstGeom>
        </p:spPr>
        <p:txBody>
          <a:bodyPr vert="horz" lIns="38405" tIns="19202" rIns="38405" bIns="19202"/>
          <a:lstStyle>
            <a:lvl1pPr algn="r">
              <a:defRPr sz="2500" b="1" i="0" spc="126" baseline="0">
                <a:solidFill>
                  <a:schemeClr val="bg2">
                    <a:lumMod val="25000"/>
                  </a:schemeClr>
                </a:solidFill>
                <a:latin typeface="+mj-lt"/>
              </a:defRPr>
            </a:lvl1pPr>
          </a:lstStyle>
          <a:p>
            <a:r>
              <a:rPr lang="lt-LT"/>
              <a:t>Spustelėję redag. ruoš. pavad. stilių</a:t>
            </a:r>
            <a:endParaRPr lang="en-US"/>
          </a:p>
        </p:txBody>
      </p:sp>
      <p:sp>
        <p:nvSpPr>
          <p:cNvPr id="6" name="Subtitle 2"/>
          <p:cNvSpPr>
            <a:spLocks noGrp="1"/>
          </p:cNvSpPr>
          <p:nvPr>
            <p:ph type="subTitle" idx="1"/>
          </p:nvPr>
        </p:nvSpPr>
        <p:spPr>
          <a:xfrm>
            <a:off x="6306726" y="1695450"/>
            <a:ext cx="2400925" cy="476250"/>
          </a:xfrm>
          <a:prstGeom prst="rect">
            <a:avLst/>
          </a:prstGeom>
        </p:spPr>
        <p:txBody>
          <a:bodyPr lIns="38405" tIns="19202" rIns="38405" bIns="19202"/>
          <a:lstStyle>
            <a:lvl1pPr marL="0" indent="0" algn="r">
              <a:buFontTx/>
              <a:buNone/>
              <a:defRPr sz="1000" spc="252">
                <a:solidFill>
                  <a:srgbClr val="072C62"/>
                </a:solidFill>
                <a:latin typeface="+mn-lt"/>
              </a:defRPr>
            </a:lvl1pPr>
          </a:lstStyle>
          <a:p>
            <a:r>
              <a:rPr lang="lt-LT"/>
              <a:t>Spustelėję redag. ruoš. paantrš. stilių</a:t>
            </a:r>
          </a:p>
        </p:txBody>
      </p:sp>
    </p:spTree>
    <p:extLst>
      <p:ext uri="{BB962C8B-B14F-4D97-AF65-F5344CB8AC3E}">
        <p14:creationId xmlns:p14="http://schemas.microsoft.com/office/powerpoint/2010/main" val="3109061846"/>
      </p:ext>
    </p:extLst>
  </p:cSld>
  <p:clrMapOvr>
    <a:masterClrMapping/>
  </p:clrMapOvr>
  <p:transition spd="slow" advClick="0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of 3 - Mart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13"/>
          <p:cNvSpPr>
            <a:spLocks noGrp="1"/>
          </p:cNvSpPr>
          <p:nvPr>
            <p:ph type="pic" sz="quarter" idx="13"/>
          </p:nvPr>
        </p:nvSpPr>
        <p:spPr>
          <a:xfrm>
            <a:off x="6060818" y="1631601"/>
            <a:ext cx="2376359" cy="1780676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4" name="Picture Placeholder 13"/>
          <p:cNvSpPr>
            <a:spLocks noGrp="1"/>
          </p:cNvSpPr>
          <p:nvPr>
            <p:ph type="pic" sz="quarter" idx="14"/>
          </p:nvPr>
        </p:nvSpPr>
        <p:spPr>
          <a:xfrm>
            <a:off x="715205" y="1631601"/>
            <a:ext cx="2380073" cy="1780676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 algn="ctr">
              <a:buNone/>
              <a:defRPr sz="1000" baseline="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r>
              <a:rPr lang="lt-LT" noProof="0"/>
              <a:t>Spustelėkite piktogr. norėdami įtraukti pav.</a:t>
            </a:r>
            <a:endParaRPr lang="en-US" noProof="0"/>
          </a:p>
        </p:txBody>
      </p:sp>
      <p:sp>
        <p:nvSpPr>
          <p:cNvPr id="6" name="Picture Placeholder 13"/>
          <p:cNvSpPr>
            <a:spLocks noGrp="1"/>
          </p:cNvSpPr>
          <p:nvPr>
            <p:ph type="pic" sz="quarter" idx="15"/>
          </p:nvPr>
        </p:nvSpPr>
        <p:spPr>
          <a:xfrm>
            <a:off x="3291808" y="1631601"/>
            <a:ext cx="2572480" cy="1780676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3327620222"/>
      </p:ext>
    </p:extLst>
  </p:cSld>
  <p:clrMapOvr>
    <a:masterClrMapping/>
  </p:clrMapOvr>
  <p:transition advClick="0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of 3 - v2 - Martik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13"/>
          <p:cNvSpPr>
            <a:spLocks noGrp="1"/>
          </p:cNvSpPr>
          <p:nvPr>
            <p:ph type="pic" sz="quarter" idx="14"/>
          </p:nvPr>
        </p:nvSpPr>
        <p:spPr>
          <a:xfrm>
            <a:off x="3443729" y="1244435"/>
            <a:ext cx="2265467" cy="2333393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8" name="Picture Placeholder 13"/>
          <p:cNvSpPr>
            <a:spLocks noGrp="1"/>
          </p:cNvSpPr>
          <p:nvPr>
            <p:ph type="pic" sz="quarter" idx="15"/>
          </p:nvPr>
        </p:nvSpPr>
        <p:spPr>
          <a:xfrm>
            <a:off x="5875178" y="1244435"/>
            <a:ext cx="2265467" cy="2333393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9" name="Picture Placeholder 13"/>
          <p:cNvSpPr>
            <a:spLocks noGrp="1"/>
          </p:cNvSpPr>
          <p:nvPr>
            <p:ph type="pic" sz="quarter" idx="16"/>
          </p:nvPr>
        </p:nvSpPr>
        <p:spPr>
          <a:xfrm>
            <a:off x="863999" y="1244434"/>
            <a:ext cx="2265467" cy="2333393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 algn="ctr">
              <a:buNone/>
              <a:defRPr sz="1000" b="0" i="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r>
              <a:rPr lang="lt-LT" noProof="0"/>
              <a:t>Spustelėkite piktogr. norėdami įtraukti pav.</a:t>
            </a:r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88468564"/>
      </p:ext>
    </p:extLst>
  </p:cSld>
  <p:clrMapOvr>
    <a:masterClrMapping/>
  </p:clrMapOvr>
  <p:transition advClick="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ig-Picture-Martik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13"/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9144000" cy="5143500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 b="1" i="0">
                <a:ln>
                  <a:noFill/>
                </a:ln>
                <a:solidFill>
                  <a:srgbClr val="072C62"/>
                </a:solidFill>
                <a:latin typeface="+mj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200067147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ransition advClick="0"/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Half_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13"/>
          <p:cNvSpPr>
            <a:spLocks noGrp="1"/>
          </p:cNvSpPr>
          <p:nvPr>
            <p:ph type="pic" sz="quarter" idx="13"/>
          </p:nvPr>
        </p:nvSpPr>
        <p:spPr>
          <a:xfrm>
            <a:off x="0" y="0"/>
            <a:ext cx="4591333" cy="5160758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 b="0" i="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4288400144"/>
      </p:ext>
    </p:extLst>
  </p:cSld>
  <p:clrMapOvr>
    <a:masterClrMapping/>
  </p:clrMapOvr>
  <p:transition advClick="0"/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Half_pictur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13"/>
          <p:cNvSpPr>
            <a:spLocks noGrp="1"/>
          </p:cNvSpPr>
          <p:nvPr>
            <p:ph type="pic" sz="quarter" idx="13"/>
          </p:nvPr>
        </p:nvSpPr>
        <p:spPr>
          <a:xfrm>
            <a:off x="4568022" y="0"/>
            <a:ext cx="4575979" cy="5143500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1518082740"/>
      </p:ext>
    </p:extLst>
  </p:cSld>
  <p:clrMapOvr>
    <a:masterClrMapping/>
  </p:clrMapOvr>
  <p:transition advClick="0"/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Half_pictur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icture Placeholder 13"/>
          <p:cNvSpPr>
            <a:spLocks noGrp="1"/>
          </p:cNvSpPr>
          <p:nvPr>
            <p:ph type="pic" sz="quarter" idx="13"/>
          </p:nvPr>
        </p:nvSpPr>
        <p:spPr>
          <a:xfrm>
            <a:off x="3866814" y="859656"/>
            <a:ext cx="4202600" cy="2660480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1610929030"/>
      </p:ext>
    </p:extLst>
  </p:cSld>
  <p:clrMapOvr>
    <a:masterClrMapping/>
  </p:clrMapOvr>
  <p:transition advClick="0"/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General Slide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icture Placeholder 13"/>
          <p:cNvSpPr>
            <a:spLocks noGrp="1"/>
          </p:cNvSpPr>
          <p:nvPr>
            <p:ph type="pic" sz="quarter" idx="13"/>
          </p:nvPr>
        </p:nvSpPr>
        <p:spPr>
          <a:xfrm>
            <a:off x="3615828" y="331975"/>
            <a:ext cx="1686787" cy="2135200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 b="1" i="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105" name="Picture Placeholder 13"/>
          <p:cNvSpPr>
            <a:spLocks noGrp="1"/>
          </p:cNvSpPr>
          <p:nvPr>
            <p:ph type="pic" sz="quarter" idx="14"/>
          </p:nvPr>
        </p:nvSpPr>
        <p:spPr>
          <a:xfrm>
            <a:off x="5499379" y="331975"/>
            <a:ext cx="3286358" cy="4532390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5" name="Text Placeholder 3"/>
          <p:cNvSpPr>
            <a:spLocks noGrp="1"/>
          </p:cNvSpPr>
          <p:nvPr>
            <p:ph type="body" sz="half" idx="10"/>
          </p:nvPr>
        </p:nvSpPr>
        <p:spPr>
          <a:xfrm>
            <a:off x="181022" y="331975"/>
            <a:ext cx="3239344" cy="1685738"/>
          </a:xfrm>
          <a:prstGeom prst="rect">
            <a:avLst/>
          </a:prstGeom>
        </p:spPr>
        <p:txBody>
          <a:bodyPr lIns="38405" tIns="19202" rIns="38405" bIns="19202"/>
          <a:lstStyle>
            <a:lvl1pPr marL="0" indent="0" algn="l">
              <a:buNone/>
              <a:defRPr sz="1800" b="1" i="0" spc="252">
                <a:solidFill>
                  <a:srgbClr val="072C62"/>
                </a:solidFill>
                <a:latin typeface="+mn-lt"/>
              </a:defRPr>
            </a:lvl1pPr>
            <a:lvl2pPr marL="192024" indent="0">
              <a:buNone/>
              <a:defRPr sz="500"/>
            </a:lvl2pPr>
            <a:lvl3pPr marL="384048" indent="0">
              <a:buNone/>
              <a:defRPr sz="400"/>
            </a:lvl3pPr>
            <a:lvl4pPr marL="576072" indent="0">
              <a:buNone/>
              <a:defRPr sz="400"/>
            </a:lvl4pPr>
            <a:lvl5pPr marL="768096" indent="0">
              <a:buNone/>
              <a:defRPr sz="400"/>
            </a:lvl5pPr>
            <a:lvl6pPr marL="960120" indent="0">
              <a:buNone/>
              <a:defRPr sz="400"/>
            </a:lvl6pPr>
            <a:lvl7pPr marL="1152144" indent="0">
              <a:buNone/>
              <a:defRPr sz="400"/>
            </a:lvl7pPr>
            <a:lvl8pPr marL="1344168" indent="0">
              <a:buNone/>
              <a:defRPr sz="400"/>
            </a:lvl8pPr>
            <a:lvl9pPr marL="1536192" indent="0">
              <a:buNone/>
              <a:defRPr sz="400"/>
            </a:lvl9pPr>
          </a:lstStyle>
          <a:p>
            <a:pPr lvl="0"/>
            <a:r>
              <a:rPr lang="x-none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813989053"/>
      </p:ext>
    </p:extLst>
  </p:cSld>
  <p:clrMapOvr>
    <a:masterClrMapping/>
  </p:clrMapOvr>
  <p:transition advClick="0"/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Pad_Martik-feat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icture Placeholder 13"/>
          <p:cNvSpPr>
            <a:spLocks noGrp="1"/>
          </p:cNvSpPr>
          <p:nvPr>
            <p:ph type="pic" sz="quarter" idx="14"/>
          </p:nvPr>
        </p:nvSpPr>
        <p:spPr>
          <a:xfrm>
            <a:off x="3843825" y="998294"/>
            <a:ext cx="2376893" cy="2982279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j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1414198229"/>
      </p:ext>
    </p:extLst>
  </p:cSld>
  <p:clrMapOvr>
    <a:masterClrMapping/>
  </p:clrMapOvr>
  <p:transition advClick="0"/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iPad_Martik-feat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icture Placeholder 13"/>
          <p:cNvSpPr>
            <a:spLocks noGrp="1"/>
          </p:cNvSpPr>
          <p:nvPr>
            <p:ph type="pic" sz="quarter" idx="14"/>
          </p:nvPr>
        </p:nvSpPr>
        <p:spPr>
          <a:xfrm>
            <a:off x="1767956" y="998294"/>
            <a:ext cx="2376893" cy="2982279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j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3118674041"/>
      </p:ext>
    </p:extLst>
  </p:cSld>
  <p:clrMapOvr>
    <a:masterClrMapping/>
  </p:clrMapOvr>
  <p:transition advClick="0"/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ortfolio 1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13"/>
          <p:cNvSpPr>
            <a:spLocks noGrp="1"/>
          </p:cNvSpPr>
          <p:nvPr>
            <p:ph type="pic" sz="quarter" idx="13"/>
          </p:nvPr>
        </p:nvSpPr>
        <p:spPr>
          <a:xfrm>
            <a:off x="6216406" y="634045"/>
            <a:ext cx="2325497" cy="3144953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 b="1" i="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10"/>
          </p:nvPr>
        </p:nvSpPr>
        <p:spPr>
          <a:xfrm>
            <a:off x="3953909" y="634045"/>
            <a:ext cx="2038881" cy="2252035"/>
          </a:xfrm>
          <a:prstGeom prst="rect">
            <a:avLst/>
          </a:prstGeom>
        </p:spPr>
        <p:txBody>
          <a:bodyPr lIns="38405" tIns="19202" rIns="38405" bIns="19202"/>
          <a:lstStyle>
            <a:lvl1pPr marL="0" indent="0" algn="r">
              <a:buNone/>
              <a:defRPr sz="1800" b="0" i="0" spc="126" baseline="0">
                <a:solidFill>
                  <a:srgbClr val="072C62"/>
                </a:solidFill>
                <a:latin typeface="+mn-lt"/>
              </a:defRPr>
            </a:lvl1pPr>
            <a:lvl2pPr marL="192024" indent="0">
              <a:buNone/>
              <a:defRPr sz="500"/>
            </a:lvl2pPr>
            <a:lvl3pPr marL="384048" indent="0">
              <a:buNone/>
              <a:defRPr sz="400"/>
            </a:lvl3pPr>
            <a:lvl4pPr marL="576072" indent="0">
              <a:buNone/>
              <a:defRPr sz="400"/>
            </a:lvl4pPr>
            <a:lvl5pPr marL="768096" indent="0">
              <a:buNone/>
              <a:defRPr sz="400"/>
            </a:lvl5pPr>
            <a:lvl6pPr marL="960120" indent="0">
              <a:buNone/>
              <a:defRPr sz="400"/>
            </a:lvl6pPr>
            <a:lvl7pPr marL="1152144" indent="0">
              <a:buNone/>
              <a:defRPr sz="400"/>
            </a:lvl7pPr>
            <a:lvl8pPr marL="1344168" indent="0">
              <a:buNone/>
              <a:defRPr sz="400"/>
            </a:lvl8pPr>
            <a:lvl9pPr marL="1536192" indent="0">
              <a:buNone/>
              <a:defRPr sz="400"/>
            </a:lvl9pPr>
          </a:lstStyle>
          <a:p>
            <a:pPr lvl="0"/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126974492"/>
      </p:ext>
    </p:extLst>
  </p:cSld>
  <p:clrMapOvr>
    <a:masterClrMapping/>
  </p:clrMapOvr>
  <p:transition advClick="0"/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Portfolio 1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13"/>
          <p:cNvSpPr>
            <a:spLocks noGrp="1"/>
          </p:cNvSpPr>
          <p:nvPr>
            <p:ph type="pic" sz="quarter" idx="13"/>
          </p:nvPr>
        </p:nvSpPr>
        <p:spPr>
          <a:xfrm>
            <a:off x="6216406" y="634045"/>
            <a:ext cx="2325497" cy="3144953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 b="1" i="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10"/>
          </p:nvPr>
        </p:nvSpPr>
        <p:spPr>
          <a:xfrm>
            <a:off x="3953909" y="634045"/>
            <a:ext cx="2038881" cy="2252035"/>
          </a:xfrm>
          <a:prstGeom prst="rect">
            <a:avLst/>
          </a:prstGeom>
        </p:spPr>
        <p:txBody>
          <a:bodyPr lIns="38405" tIns="19202" rIns="38405" bIns="19202"/>
          <a:lstStyle>
            <a:lvl1pPr marL="0" indent="0" algn="r">
              <a:buNone/>
              <a:defRPr sz="1800" b="0" i="0" spc="126">
                <a:solidFill>
                  <a:srgbClr val="072C62"/>
                </a:solidFill>
                <a:latin typeface="+mn-lt"/>
              </a:defRPr>
            </a:lvl1pPr>
            <a:lvl2pPr marL="192024" indent="0">
              <a:buNone/>
              <a:defRPr sz="500"/>
            </a:lvl2pPr>
            <a:lvl3pPr marL="384048" indent="0">
              <a:buNone/>
              <a:defRPr sz="400"/>
            </a:lvl3pPr>
            <a:lvl4pPr marL="576072" indent="0">
              <a:buNone/>
              <a:defRPr sz="400"/>
            </a:lvl4pPr>
            <a:lvl5pPr marL="768096" indent="0">
              <a:buNone/>
              <a:defRPr sz="400"/>
            </a:lvl5pPr>
            <a:lvl6pPr marL="960120" indent="0">
              <a:buNone/>
              <a:defRPr sz="400"/>
            </a:lvl6pPr>
            <a:lvl7pPr marL="1152144" indent="0">
              <a:buNone/>
              <a:defRPr sz="400"/>
            </a:lvl7pPr>
            <a:lvl8pPr marL="1344168" indent="0">
              <a:buNone/>
              <a:defRPr sz="400"/>
            </a:lvl8pPr>
            <a:lvl9pPr marL="1536192" indent="0">
              <a:buNone/>
              <a:defRPr sz="400"/>
            </a:lvl9pPr>
          </a:lstStyle>
          <a:p>
            <a:pPr lvl="0"/>
            <a:r>
              <a:rPr lang="x-none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437619065"/>
      </p:ext>
    </p:extLst>
  </p:cSld>
  <p:clrMapOvr>
    <a:masterClrMapping/>
  </p:clrMapOvr>
  <p:transition advClick="0"/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Portfolio 1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13"/>
          <p:cNvSpPr>
            <a:spLocks noGrp="1"/>
          </p:cNvSpPr>
          <p:nvPr>
            <p:ph type="pic" sz="quarter" idx="14"/>
          </p:nvPr>
        </p:nvSpPr>
        <p:spPr>
          <a:xfrm>
            <a:off x="8" y="2584077"/>
            <a:ext cx="4596037" cy="2575932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6" name="Picture Placeholder 13"/>
          <p:cNvSpPr>
            <a:spLocks noGrp="1"/>
          </p:cNvSpPr>
          <p:nvPr>
            <p:ph type="pic" sz="quarter" idx="15"/>
          </p:nvPr>
        </p:nvSpPr>
        <p:spPr>
          <a:xfrm>
            <a:off x="4596046" y="7812"/>
            <a:ext cx="4547963" cy="2568124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424549670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ransition advClick="0"/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Portfolio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13"/>
          <p:cNvSpPr>
            <a:spLocks noGrp="1"/>
          </p:cNvSpPr>
          <p:nvPr>
            <p:ph type="pic" sz="quarter" idx="14"/>
          </p:nvPr>
        </p:nvSpPr>
        <p:spPr>
          <a:xfrm>
            <a:off x="2978151" y="3961"/>
            <a:ext cx="2835936" cy="5143500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8" name="Picture Placeholder 13"/>
          <p:cNvSpPr>
            <a:spLocks noGrp="1"/>
          </p:cNvSpPr>
          <p:nvPr>
            <p:ph type="pic" sz="quarter" idx="15"/>
          </p:nvPr>
        </p:nvSpPr>
        <p:spPr>
          <a:xfrm>
            <a:off x="0" y="3961"/>
            <a:ext cx="2827570" cy="2475738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9" name="Picture Placeholder 13"/>
          <p:cNvSpPr>
            <a:spLocks noGrp="1"/>
          </p:cNvSpPr>
          <p:nvPr>
            <p:ph type="pic" sz="quarter" idx="16"/>
          </p:nvPr>
        </p:nvSpPr>
        <p:spPr>
          <a:xfrm>
            <a:off x="0" y="2667933"/>
            <a:ext cx="2827570" cy="2475571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3341840473"/>
      </p:ext>
    </p:extLst>
  </p:cSld>
  <p:clrMapOvr>
    <a:masterClrMapping/>
  </p:clrMapOvr>
  <p:transition advClick="0"/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Portfolio 1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13"/>
          <p:cNvSpPr>
            <a:spLocks noGrp="1"/>
          </p:cNvSpPr>
          <p:nvPr>
            <p:ph type="pic" sz="quarter" idx="14"/>
          </p:nvPr>
        </p:nvSpPr>
        <p:spPr>
          <a:xfrm>
            <a:off x="3329913" y="0"/>
            <a:ext cx="2835936" cy="5143500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 b="1" i="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8" name="Picture Placeholder 13"/>
          <p:cNvSpPr>
            <a:spLocks noGrp="1"/>
          </p:cNvSpPr>
          <p:nvPr>
            <p:ph type="pic" sz="quarter" idx="15"/>
          </p:nvPr>
        </p:nvSpPr>
        <p:spPr>
          <a:xfrm>
            <a:off x="6316430" y="2667762"/>
            <a:ext cx="2827570" cy="2475738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9" name="Picture Placeholder 13"/>
          <p:cNvSpPr>
            <a:spLocks noGrp="1"/>
          </p:cNvSpPr>
          <p:nvPr>
            <p:ph type="pic" sz="quarter" idx="16"/>
          </p:nvPr>
        </p:nvSpPr>
        <p:spPr>
          <a:xfrm>
            <a:off x="6316430" y="-4180"/>
            <a:ext cx="2827570" cy="2475571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 b="0" i="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1567255984"/>
      </p:ext>
    </p:extLst>
  </p:cSld>
  <p:clrMapOvr>
    <a:masterClrMapping/>
  </p:clrMapOvr>
  <p:transition advClick="0"/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ortfolio 2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13"/>
          <p:cNvSpPr>
            <a:spLocks noGrp="1"/>
          </p:cNvSpPr>
          <p:nvPr>
            <p:ph type="pic" sz="quarter" idx="13"/>
          </p:nvPr>
        </p:nvSpPr>
        <p:spPr>
          <a:xfrm>
            <a:off x="2270401" y="542880"/>
            <a:ext cx="6198692" cy="1976552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7" name="Picture Placeholder 13"/>
          <p:cNvSpPr>
            <a:spLocks noGrp="1"/>
          </p:cNvSpPr>
          <p:nvPr>
            <p:ph type="pic" sz="quarter" idx="14"/>
          </p:nvPr>
        </p:nvSpPr>
        <p:spPr>
          <a:xfrm>
            <a:off x="7001619" y="2639302"/>
            <a:ext cx="1467483" cy="1155573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9" name="Picture Placeholder 13"/>
          <p:cNvSpPr>
            <a:spLocks noGrp="1"/>
          </p:cNvSpPr>
          <p:nvPr>
            <p:ph type="pic" sz="quarter" idx="15"/>
          </p:nvPr>
        </p:nvSpPr>
        <p:spPr>
          <a:xfrm>
            <a:off x="5424538" y="2639302"/>
            <a:ext cx="1454275" cy="1155573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10" name="Picture Placeholder 13"/>
          <p:cNvSpPr>
            <a:spLocks noGrp="1"/>
          </p:cNvSpPr>
          <p:nvPr>
            <p:ph type="pic" sz="quarter" idx="16"/>
          </p:nvPr>
        </p:nvSpPr>
        <p:spPr>
          <a:xfrm>
            <a:off x="3839515" y="2639302"/>
            <a:ext cx="1454275" cy="1155573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11" name="Picture Placeholder 13"/>
          <p:cNvSpPr>
            <a:spLocks noGrp="1"/>
          </p:cNvSpPr>
          <p:nvPr>
            <p:ph type="pic" sz="quarter" idx="17"/>
          </p:nvPr>
        </p:nvSpPr>
        <p:spPr>
          <a:xfrm>
            <a:off x="2262430" y="2639302"/>
            <a:ext cx="1454275" cy="1155573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12" name="Picture Placeholder 13"/>
          <p:cNvSpPr>
            <a:spLocks noGrp="1"/>
          </p:cNvSpPr>
          <p:nvPr>
            <p:ph type="pic" sz="quarter" idx="18"/>
          </p:nvPr>
        </p:nvSpPr>
        <p:spPr>
          <a:xfrm>
            <a:off x="693319" y="542878"/>
            <a:ext cx="1454275" cy="1155573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13" name="Picture Placeholder 13"/>
          <p:cNvSpPr>
            <a:spLocks noGrp="1"/>
          </p:cNvSpPr>
          <p:nvPr>
            <p:ph type="pic" sz="quarter" idx="19"/>
          </p:nvPr>
        </p:nvSpPr>
        <p:spPr>
          <a:xfrm>
            <a:off x="693319" y="1826763"/>
            <a:ext cx="1454275" cy="1968117"/>
          </a:xfrm>
          <a:prstGeom prst="rect">
            <a:avLst/>
          </a:prstGeom>
          <a:effectLst/>
        </p:spPr>
        <p:txBody>
          <a:bodyPr lIns="38405" tIns="19202" rIns="38405" bIns="19202">
            <a:normAutofit/>
          </a:bodyPr>
          <a:lstStyle>
            <a:lvl1pPr marL="0" indent="0">
              <a:buNone/>
              <a:defRPr sz="180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2009243958"/>
      </p:ext>
    </p:extLst>
  </p:cSld>
  <p:clrMapOvr>
    <a:masterClrMapping/>
  </p:clrMapOvr>
  <p:transition advClick="0"/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BreakSlide Le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Picture Placeholder 20"/>
          <p:cNvSpPr>
            <a:spLocks noGrp="1"/>
          </p:cNvSpPr>
          <p:nvPr>
            <p:ph type="pic" sz="quarter" idx="19"/>
          </p:nvPr>
        </p:nvSpPr>
        <p:spPr>
          <a:xfrm>
            <a:off x="0" y="223221"/>
            <a:ext cx="4332676" cy="4920280"/>
          </a:xfrm>
          <a:custGeom>
            <a:avLst/>
            <a:gdLst>
              <a:gd name="connsiteX0" fmla="*/ 10767469 w 11550794"/>
              <a:gd name="connsiteY0" fmla="*/ 8565496 h 13120745"/>
              <a:gd name="connsiteX1" fmla="*/ 11521693 w 11550794"/>
              <a:gd name="connsiteY1" fmla="*/ 9085444 h 13120745"/>
              <a:gd name="connsiteX2" fmla="*/ 11028455 w 11550794"/>
              <a:gd name="connsiteY2" fmla="*/ 9984036 h 13120745"/>
              <a:gd name="connsiteX3" fmla="*/ 258220 w 11550794"/>
              <a:gd name="connsiteY3" fmla="*/ 13120745 h 13120745"/>
              <a:gd name="connsiteX4" fmla="*/ 0 w 11550794"/>
              <a:gd name="connsiteY4" fmla="*/ 13120745 h 13120745"/>
              <a:gd name="connsiteX5" fmla="*/ 0 w 11550794"/>
              <a:gd name="connsiteY5" fmla="*/ 11686063 h 13120745"/>
              <a:gd name="connsiteX6" fmla="*/ 10623100 w 11550794"/>
              <a:gd name="connsiteY6" fmla="*/ 8592204 h 13120745"/>
              <a:gd name="connsiteX7" fmla="*/ 10767469 w 11550794"/>
              <a:gd name="connsiteY7" fmla="*/ 8565496 h 13120745"/>
              <a:gd name="connsiteX8" fmla="*/ 10460068 w 11550794"/>
              <a:gd name="connsiteY8" fmla="*/ 6453641 h 13120745"/>
              <a:gd name="connsiteX9" fmla="*/ 11214292 w 11550794"/>
              <a:gd name="connsiteY9" fmla="*/ 6973588 h 13120745"/>
              <a:gd name="connsiteX10" fmla="*/ 10721054 w 11550794"/>
              <a:gd name="connsiteY10" fmla="*/ 7872181 h 13120745"/>
              <a:gd name="connsiteX11" fmla="*/ 404589 w 11550794"/>
              <a:gd name="connsiteY11" fmla="*/ 10876734 h 13120745"/>
              <a:gd name="connsiteX12" fmla="*/ 117780 w 11550794"/>
              <a:gd name="connsiteY12" fmla="*/ 10900937 h 13120745"/>
              <a:gd name="connsiteX13" fmla="*/ 0 w 11550794"/>
              <a:gd name="connsiteY13" fmla="*/ 10875354 h 13120745"/>
              <a:gd name="connsiteX14" fmla="*/ 0 w 11550794"/>
              <a:gd name="connsiteY14" fmla="*/ 9484680 h 13120745"/>
              <a:gd name="connsiteX15" fmla="*/ 10315699 w 11550794"/>
              <a:gd name="connsiteY15" fmla="*/ 6480349 h 13120745"/>
              <a:gd name="connsiteX16" fmla="*/ 10460068 w 11550794"/>
              <a:gd name="connsiteY16" fmla="*/ 6453641 h 13120745"/>
              <a:gd name="connsiteX17" fmla="*/ 10144249 w 11550794"/>
              <a:gd name="connsiteY17" fmla="*/ 4283946 h 13120745"/>
              <a:gd name="connsiteX18" fmla="*/ 10898473 w 11550794"/>
              <a:gd name="connsiteY18" fmla="*/ 4803891 h 13120745"/>
              <a:gd name="connsiteX19" fmla="*/ 10405235 w 11550794"/>
              <a:gd name="connsiteY19" fmla="*/ 5702484 h 13120745"/>
              <a:gd name="connsiteX20" fmla="*/ 450039 w 11550794"/>
              <a:gd name="connsiteY20" fmla="*/ 8601823 h 13120745"/>
              <a:gd name="connsiteX21" fmla="*/ 26331 w 11550794"/>
              <a:gd name="connsiteY21" fmla="*/ 8596290 h 13120745"/>
              <a:gd name="connsiteX22" fmla="*/ 0 w 11550794"/>
              <a:gd name="connsiteY22" fmla="*/ 8584956 h 13120745"/>
              <a:gd name="connsiteX23" fmla="*/ 0 w 11550794"/>
              <a:gd name="connsiteY23" fmla="*/ 7228038 h 13120745"/>
              <a:gd name="connsiteX24" fmla="*/ 44684 w 11550794"/>
              <a:gd name="connsiteY24" fmla="*/ 7209990 h 13120745"/>
              <a:gd name="connsiteX25" fmla="*/ 9999880 w 11550794"/>
              <a:gd name="connsiteY25" fmla="*/ 4310654 h 13120745"/>
              <a:gd name="connsiteX26" fmla="*/ 10144249 w 11550794"/>
              <a:gd name="connsiteY26" fmla="*/ 4283946 h 13120745"/>
              <a:gd name="connsiteX27" fmla="*/ 9836849 w 11550794"/>
              <a:gd name="connsiteY27" fmla="*/ 2172090 h 13120745"/>
              <a:gd name="connsiteX28" fmla="*/ 10591073 w 11550794"/>
              <a:gd name="connsiteY28" fmla="*/ 2692036 h 13120745"/>
              <a:gd name="connsiteX29" fmla="*/ 10097835 w 11550794"/>
              <a:gd name="connsiteY29" fmla="*/ 3590629 h 13120745"/>
              <a:gd name="connsiteX30" fmla="*/ 105879 w 11550794"/>
              <a:gd name="connsiteY30" fmla="*/ 6500672 h 13120745"/>
              <a:gd name="connsiteX31" fmla="*/ 0 w 11550794"/>
              <a:gd name="connsiteY31" fmla="*/ 6520260 h 13120745"/>
              <a:gd name="connsiteX32" fmla="*/ 0 w 11550794"/>
              <a:gd name="connsiteY32" fmla="*/ 5021622 h 13120745"/>
              <a:gd name="connsiteX33" fmla="*/ 9692480 w 11550794"/>
              <a:gd name="connsiteY33" fmla="*/ 2198798 h 13120745"/>
              <a:gd name="connsiteX34" fmla="*/ 9836849 w 11550794"/>
              <a:gd name="connsiteY34" fmla="*/ 2172090 h 13120745"/>
              <a:gd name="connsiteX35" fmla="*/ 9521029 w 11550794"/>
              <a:gd name="connsiteY35" fmla="*/ 2394 h 13120745"/>
              <a:gd name="connsiteX36" fmla="*/ 10275254 w 11550794"/>
              <a:gd name="connsiteY36" fmla="*/ 522340 h 13120745"/>
              <a:gd name="connsiteX37" fmla="*/ 9782015 w 11550794"/>
              <a:gd name="connsiteY37" fmla="*/ 1420933 h 13120745"/>
              <a:gd name="connsiteX38" fmla="*/ 0 w 11550794"/>
              <a:gd name="connsiteY38" fmla="*/ 4269834 h 13120745"/>
              <a:gd name="connsiteX39" fmla="*/ 0 w 11550794"/>
              <a:gd name="connsiteY39" fmla="*/ 2759947 h 13120745"/>
              <a:gd name="connsiteX40" fmla="*/ 9376660 w 11550794"/>
              <a:gd name="connsiteY40" fmla="*/ 29102 h 13120745"/>
              <a:gd name="connsiteX41" fmla="*/ 9521029 w 11550794"/>
              <a:gd name="connsiteY41" fmla="*/ 2394 h 1312074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  <a:cxn ang="0">
                <a:pos x="connsiteX23" y="connsiteY23"/>
              </a:cxn>
              <a:cxn ang="0">
                <a:pos x="connsiteX24" y="connsiteY24"/>
              </a:cxn>
              <a:cxn ang="0">
                <a:pos x="connsiteX25" y="connsiteY25"/>
              </a:cxn>
              <a:cxn ang="0">
                <a:pos x="connsiteX26" y="connsiteY26"/>
              </a:cxn>
              <a:cxn ang="0">
                <a:pos x="connsiteX27" y="connsiteY27"/>
              </a:cxn>
              <a:cxn ang="0">
                <a:pos x="connsiteX28" y="connsiteY28"/>
              </a:cxn>
              <a:cxn ang="0">
                <a:pos x="connsiteX29" y="connsiteY29"/>
              </a:cxn>
              <a:cxn ang="0">
                <a:pos x="connsiteX30" y="connsiteY30"/>
              </a:cxn>
              <a:cxn ang="0">
                <a:pos x="connsiteX31" y="connsiteY31"/>
              </a:cxn>
              <a:cxn ang="0">
                <a:pos x="connsiteX32" y="connsiteY32"/>
              </a:cxn>
              <a:cxn ang="0">
                <a:pos x="connsiteX33" y="connsiteY33"/>
              </a:cxn>
              <a:cxn ang="0">
                <a:pos x="connsiteX34" y="connsiteY34"/>
              </a:cxn>
              <a:cxn ang="0">
                <a:pos x="connsiteX35" y="connsiteY35"/>
              </a:cxn>
              <a:cxn ang="0">
                <a:pos x="connsiteX36" y="connsiteY36"/>
              </a:cxn>
              <a:cxn ang="0">
                <a:pos x="connsiteX37" y="connsiteY37"/>
              </a:cxn>
              <a:cxn ang="0">
                <a:pos x="connsiteX38" y="connsiteY38"/>
              </a:cxn>
              <a:cxn ang="0">
                <a:pos x="connsiteX39" y="connsiteY39"/>
              </a:cxn>
              <a:cxn ang="0">
                <a:pos x="connsiteX40" y="connsiteY40"/>
              </a:cxn>
              <a:cxn ang="0">
                <a:pos x="connsiteX41" y="connsiteY41"/>
              </a:cxn>
            </a:cxnLst>
            <a:rect l="l" t="t" r="r" b="b"/>
            <a:pathLst>
              <a:path w="11550794" h="13120745">
                <a:moveTo>
                  <a:pt x="10767469" y="8565496"/>
                </a:moveTo>
                <a:cubicBezTo>
                  <a:pt x="11103485" y="8538031"/>
                  <a:pt x="11423750" y="8749143"/>
                  <a:pt x="11521693" y="9085444"/>
                </a:cubicBezTo>
                <a:cubicBezTo>
                  <a:pt x="11633629" y="9469786"/>
                  <a:pt x="11412799" y="9872100"/>
                  <a:pt x="11028455" y="9984036"/>
                </a:cubicBezTo>
                <a:lnTo>
                  <a:pt x="258220" y="13120745"/>
                </a:lnTo>
                <a:lnTo>
                  <a:pt x="0" y="13120745"/>
                </a:lnTo>
                <a:lnTo>
                  <a:pt x="0" y="11686063"/>
                </a:lnTo>
                <a:lnTo>
                  <a:pt x="10623100" y="8592204"/>
                </a:lnTo>
                <a:cubicBezTo>
                  <a:pt x="10671143" y="8578212"/>
                  <a:pt x="10719467" y="8569420"/>
                  <a:pt x="10767469" y="8565496"/>
                </a:cubicBezTo>
                <a:close/>
                <a:moveTo>
                  <a:pt x="10460068" y="6453641"/>
                </a:moveTo>
                <a:cubicBezTo>
                  <a:pt x="10796084" y="6426176"/>
                  <a:pt x="11116349" y="6637287"/>
                  <a:pt x="11214292" y="6973588"/>
                </a:cubicBezTo>
                <a:cubicBezTo>
                  <a:pt x="11326228" y="7357931"/>
                  <a:pt x="11105398" y="7760245"/>
                  <a:pt x="10721054" y="7872181"/>
                </a:cubicBezTo>
                <a:lnTo>
                  <a:pt x="404589" y="10876734"/>
                </a:lnTo>
                <a:cubicBezTo>
                  <a:pt x="308504" y="10904718"/>
                  <a:pt x="211294" y="10911904"/>
                  <a:pt x="117780" y="10900937"/>
                </a:cubicBezTo>
                <a:lnTo>
                  <a:pt x="0" y="10875354"/>
                </a:lnTo>
                <a:lnTo>
                  <a:pt x="0" y="9484680"/>
                </a:lnTo>
                <a:lnTo>
                  <a:pt x="10315699" y="6480349"/>
                </a:lnTo>
                <a:cubicBezTo>
                  <a:pt x="10363742" y="6466357"/>
                  <a:pt x="10412066" y="6457565"/>
                  <a:pt x="10460068" y="6453641"/>
                </a:cubicBezTo>
                <a:close/>
                <a:moveTo>
                  <a:pt x="10144249" y="4283946"/>
                </a:moveTo>
                <a:cubicBezTo>
                  <a:pt x="10480264" y="4256480"/>
                  <a:pt x="10800529" y="4467591"/>
                  <a:pt x="10898473" y="4803891"/>
                </a:cubicBezTo>
                <a:cubicBezTo>
                  <a:pt x="11010409" y="5188236"/>
                  <a:pt x="10789579" y="5590550"/>
                  <a:pt x="10405235" y="5702484"/>
                </a:cubicBezTo>
                <a:lnTo>
                  <a:pt x="450039" y="8601823"/>
                </a:lnTo>
                <a:cubicBezTo>
                  <a:pt x="305910" y="8643799"/>
                  <a:pt x="159254" y="8638979"/>
                  <a:pt x="26331" y="8596290"/>
                </a:cubicBezTo>
                <a:lnTo>
                  <a:pt x="0" y="8584956"/>
                </a:lnTo>
                <a:lnTo>
                  <a:pt x="0" y="7228038"/>
                </a:lnTo>
                <a:lnTo>
                  <a:pt x="44684" y="7209990"/>
                </a:lnTo>
                <a:lnTo>
                  <a:pt x="9999880" y="4310654"/>
                </a:lnTo>
                <a:cubicBezTo>
                  <a:pt x="10047923" y="4296662"/>
                  <a:pt x="10096247" y="4287869"/>
                  <a:pt x="10144249" y="4283946"/>
                </a:cubicBezTo>
                <a:close/>
                <a:moveTo>
                  <a:pt x="9836849" y="2172090"/>
                </a:moveTo>
                <a:cubicBezTo>
                  <a:pt x="10172865" y="2144624"/>
                  <a:pt x="10493130" y="2355735"/>
                  <a:pt x="10591073" y="2692036"/>
                </a:cubicBezTo>
                <a:cubicBezTo>
                  <a:pt x="10703009" y="3076379"/>
                  <a:pt x="10482179" y="3478693"/>
                  <a:pt x="10097835" y="3590629"/>
                </a:cubicBezTo>
                <a:lnTo>
                  <a:pt x="105879" y="6500672"/>
                </a:lnTo>
                <a:lnTo>
                  <a:pt x="0" y="6520260"/>
                </a:lnTo>
                <a:lnTo>
                  <a:pt x="0" y="5021622"/>
                </a:lnTo>
                <a:lnTo>
                  <a:pt x="9692480" y="2198798"/>
                </a:lnTo>
                <a:cubicBezTo>
                  <a:pt x="9740523" y="2184806"/>
                  <a:pt x="9788847" y="2176013"/>
                  <a:pt x="9836849" y="2172090"/>
                </a:cubicBezTo>
                <a:close/>
                <a:moveTo>
                  <a:pt x="9521029" y="2394"/>
                </a:moveTo>
                <a:cubicBezTo>
                  <a:pt x="9857045" y="-25072"/>
                  <a:pt x="10177310" y="186039"/>
                  <a:pt x="10275254" y="522340"/>
                </a:cubicBezTo>
                <a:cubicBezTo>
                  <a:pt x="10387189" y="906684"/>
                  <a:pt x="10166359" y="1308998"/>
                  <a:pt x="9782015" y="1420933"/>
                </a:cubicBezTo>
                <a:lnTo>
                  <a:pt x="0" y="4269834"/>
                </a:lnTo>
                <a:lnTo>
                  <a:pt x="0" y="2759947"/>
                </a:lnTo>
                <a:lnTo>
                  <a:pt x="9376660" y="29102"/>
                </a:lnTo>
                <a:cubicBezTo>
                  <a:pt x="9424703" y="15109"/>
                  <a:pt x="9473027" y="6317"/>
                  <a:pt x="9521029" y="2394"/>
                </a:cubicBezTo>
                <a:close/>
              </a:path>
            </a:pathLst>
          </a:custGeom>
          <a:effectLst/>
        </p:spPr>
        <p:txBody>
          <a:bodyPr wrap="square" lIns="38405" tIns="19202" rIns="38405" bIns="19202">
            <a:noAutofit/>
          </a:bodyPr>
          <a:lstStyle>
            <a:lvl1pPr marL="0" indent="0">
              <a:buNone/>
              <a:defRPr sz="1800" b="1" i="0">
                <a:ln>
                  <a:noFill/>
                </a:ln>
                <a:solidFill>
                  <a:srgbClr val="072C62"/>
                </a:solidFill>
                <a:latin typeface="+mj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564625608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ransition spd="slow" advClick="0"/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ceo Layout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icture Placeholder 13"/>
          <p:cNvSpPr>
            <a:spLocks noGrp="1" noChangeAspect="1"/>
          </p:cNvSpPr>
          <p:nvPr>
            <p:ph type="pic" sz="quarter" idx="21"/>
          </p:nvPr>
        </p:nvSpPr>
        <p:spPr>
          <a:xfrm>
            <a:off x="6096396" y="1316853"/>
            <a:ext cx="1316982" cy="1315802"/>
          </a:xfrm>
          <a:prstGeom prst="ellipse">
            <a:avLst/>
          </a:prstGeom>
        </p:spPr>
        <p:txBody>
          <a:bodyPr lIns="38405" tIns="19202" rIns="38405" bIns="19202">
            <a:noAutofit/>
          </a:bodyPr>
          <a:lstStyle>
            <a:lvl1pPr marL="0" indent="0">
              <a:lnSpc>
                <a:spcPct val="130000"/>
              </a:lnSpc>
              <a:buNone/>
              <a:defRPr sz="600" baseline="0">
                <a:solidFill>
                  <a:srgbClr val="072C62"/>
                </a:solidFill>
                <a:latin typeface="+mn-lt"/>
              </a:defRPr>
            </a:lvl1pPr>
          </a:lstStyle>
          <a:p>
            <a:pPr lvl="0"/>
            <a:r>
              <a:rPr lang="x-none" noProof="0"/>
              <a:t>Drag picture to placeholder or click icon to add</a:t>
            </a:r>
            <a:endParaRPr lang="en-US" noProof="0"/>
          </a:p>
        </p:txBody>
      </p:sp>
      <p:sp>
        <p:nvSpPr>
          <p:cNvPr id="5" name="Picture Placeholder 13"/>
          <p:cNvSpPr>
            <a:spLocks noGrp="1" noChangeAspect="1"/>
          </p:cNvSpPr>
          <p:nvPr>
            <p:ph type="pic" sz="quarter" idx="22"/>
          </p:nvPr>
        </p:nvSpPr>
        <p:spPr>
          <a:xfrm>
            <a:off x="1877260" y="1316853"/>
            <a:ext cx="1316982" cy="1315802"/>
          </a:xfrm>
          <a:prstGeom prst="ellipse">
            <a:avLst/>
          </a:prstGeom>
        </p:spPr>
        <p:txBody>
          <a:bodyPr lIns="38405" tIns="19202" rIns="38405" bIns="19202">
            <a:noAutofit/>
          </a:bodyPr>
          <a:lstStyle>
            <a:lvl1pPr marL="0" indent="0">
              <a:lnSpc>
                <a:spcPct val="130000"/>
              </a:lnSpc>
              <a:buNone/>
              <a:defRPr sz="600" baseline="0">
                <a:solidFill>
                  <a:srgbClr val="072C62"/>
                </a:solidFill>
                <a:latin typeface="+mn-lt"/>
              </a:defRPr>
            </a:lvl1pPr>
          </a:lstStyle>
          <a:p>
            <a:pPr lvl="0"/>
            <a:r>
              <a:rPr lang="x-none" noProof="0"/>
              <a:t>Drag picture to placeholder or click icon to add</a:t>
            </a:r>
            <a:endParaRPr lang="en-US" noProof="0"/>
          </a:p>
        </p:txBody>
      </p:sp>
      <p:sp>
        <p:nvSpPr>
          <p:cNvPr id="6" name="Picture Placeholder 13"/>
          <p:cNvSpPr>
            <a:spLocks noGrp="1" noChangeAspect="1"/>
          </p:cNvSpPr>
          <p:nvPr>
            <p:ph type="pic" sz="quarter" idx="23"/>
          </p:nvPr>
        </p:nvSpPr>
        <p:spPr>
          <a:xfrm>
            <a:off x="3986828" y="1316853"/>
            <a:ext cx="1316982" cy="1315802"/>
          </a:xfrm>
          <a:prstGeom prst="ellipse">
            <a:avLst/>
          </a:prstGeom>
        </p:spPr>
        <p:txBody>
          <a:bodyPr lIns="38405" tIns="19202" rIns="38405" bIns="19202">
            <a:noAutofit/>
          </a:bodyPr>
          <a:lstStyle>
            <a:lvl1pPr marL="0" indent="0">
              <a:lnSpc>
                <a:spcPct val="130000"/>
              </a:lnSpc>
              <a:buNone/>
              <a:defRPr sz="600" baseline="0">
                <a:solidFill>
                  <a:srgbClr val="072C62"/>
                </a:solidFill>
                <a:latin typeface="+mn-lt"/>
              </a:defRPr>
            </a:lvl1pPr>
          </a:lstStyle>
          <a:p>
            <a:pPr lvl="0"/>
            <a:r>
              <a:rPr lang="x-none" noProof="0"/>
              <a:t>Drag picture to placeholder or click icon to add</a:t>
            </a:r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190483447"/>
      </p:ext>
    </p:extLst>
  </p:cSld>
  <p:clrMapOvr>
    <a:masterClrMapping/>
  </p:clrMapOvr>
  <p:transition spd="slow" advClick="0"/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iphone_devices of 3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icture Placeholder 13"/>
          <p:cNvSpPr>
            <a:spLocks noGrp="1"/>
          </p:cNvSpPr>
          <p:nvPr>
            <p:ph type="pic" sz="quarter" idx="23"/>
          </p:nvPr>
        </p:nvSpPr>
        <p:spPr>
          <a:xfrm>
            <a:off x="1302507" y="777374"/>
            <a:ext cx="2079633" cy="2633986"/>
          </a:xfrm>
          <a:prstGeom prst="rect">
            <a:avLst/>
          </a:prstGeom>
          <a:effectLst/>
        </p:spPr>
        <p:txBody>
          <a:bodyPr lIns="38405" tIns="19202" rIns="38405" bIns="19202"/>
          <a:lstStyle>
            <a:lvl1pPr marL="0" indent="0">
              <a:buNone/>
              <a:defRPr sz="1100" b="1" i="0">
                <a:ln>
                  <a:noFill/>
                </a:ln>
                <a:solidFill>
                  <a:srgbClr val="072C62"/>
                </a:solidFill>
                <a:latin typeface="+mj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5" name="Picture Placeholder 13"/>
          <p:cNvSpPr>
            <a:spLocks noGrp="1"/>
          </p:cNvSpPr>
          <p:nvPr>
            <p:ph type="pic" sz="quarter" idx="24"/>
          </p:nvPr>
        </p:nvSpPr>
        <p:spPr>
          <a:xfrm>
            <a:off x="3534540" y="777374"/>
            <a:ext cx="2079633" cy="2633986"/>
          </a:xfrm>
          <a:prstGeom prst="rect">
            <a:avLst/>
          </a:prstGeom>
          <a:effectLst/>
        </p:spPr>
        <p:txBody>
          <a:bodyPr lIns="38405" tIns="19202" rIns="38405" bIns="19202"/>
          <a:lstStyle>
            <a:lvl1pPr marL="0" indent="0">
              <a:buNone/>
              <a:defRPr sz="1100" b="1" i="0">
                <a:ln>
                  <a:noFill/>
                </a:ln>
                <a:solidFill>
                  <a:srgbClr val="072C62"/>
                </a:solidFill>
                <a:latin typeface="+mj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6" name="Picture Placeholder 13"/>
          <p:cNvSpPr>
            <a:spLocks noGrp="1"/>
          </p:cNvSpPr>
          <p:nvPr>
            <p:ph type="pic" sz="quarter" idx="25"/>
          </p:nvPr>
        </p:nvSpPr>
        <p:spPr>
          <a:xfrm>
            <a:off x="5766573" y="777374"/>
            <a:ext cx="2079633" cy="2633986"/>
          </a:xfrm>
          <a:prstGeom prst="rect">
            <a:avLst/>
          </a:prstGeom>
          <a:effectLst/>
        </p:spPr>
        <p:txBody>
          <a:bodyPr lIns="38405" tIns="19202" rIns="38405" bIns="19202"/>
          <a:lstStyle>
            <a:lvl1pPr marL="0" indent="0">
              <a:buNone/>
              <a:defRPr sz="1100" b="1" i="0">
                <a:ln>
                  <a:noFill/>
                </a:ln>
                <a:solidFill>
                  <a:srgbClr val="072C62"/>
                </a:solidFill>
                <a:latin typeface="+mj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3909704210"/>
      </p:ext>
    </p:extLst>
  </p:cSld>
  <p:clrMapOvr>
    <a:masterClrMapping/>
  </p:clrMapOvr>
  <p:transition advClick="0"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Custom Layout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13"/>
          <p:cNvSpPr>
            <a:spLocks noGrp="1"/>
          </p:cNvSpPr>
          <p:nvPr>
            <p:ph type="pic" sz="quarter" idx="21"/>
          </p:nvPr>
        </p:nvSpPr>
        <p:spPr>
          <a:xfrm>
            <a:off x="3983977" y="1461270"/>
            <a:ext cx="1204645" cy="2129739"/>
          </a:xfrm>
          <a:prstGeom prst="rect">
            <a:avLst/>
          </a:prstGeom>
          <a:effectLst/>
        </p:spPr>
        <p:txBody>
          <a:bodyPr lIns="38405" tIns="19202" rIns="38405" bIns="19202"/>
          <a:lstStyle>
            <a:lvl1pPr marL="0" indent="0">
              <a:buNone/>
              <a:defRPr sz="1100" b="1" i="0">
                <a:ln>
                  <a:noFill/>
                </a:ln>
                <a:solidFill>
                  <a:srgbClr val="072C62"/>
                </a:solidFill>
                <a:latin typeface="+mj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4" name="Picture Placeholder 13"/>
          <p:cNvSpPr>
            <a:spLocks noGrp="1"/>
          </p:cNvSpPr>
          <p:nvPr>
            <p:ph type="pic" sz="quarter" idx="22"/>
          </p:nvPr>
        </p:nvSpPr>
        <p:spPr>
          <a:xfrm>
            <a:off x="6595983" y="1461270"/>
            <a:ext cx="1204645" cy="2129739"/>
          </a:xfrm>
          <a:prstGeom prst="rect">
            <a:avLst/>
          </a:prstGeom>
          <a:effectLst/>
        </p:spPr>
        <p:txBody>
          <a:bodyPr lIns="38405" tIns="19202" rIns="38405" bIns="19202"/>
          <a:lstStyle>
            <a:lvl1pPr marL="0" indent="0">
              <a:buNone/>
              <a:defRPr sz="1100" b="1" i="0">
                <a:ln>
                  <a:noFill/>
                </a:ln>
                <a:solidFill>
                  <a:srgbClr val="072C62"/>
                </a:solidFill>
                <a:latin typeface="+mj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5" name="Picture Placeholder 13"/>
          <p:cNvSpPr>
            <a:spLocks noGrp="1"/>
          </p:cNvSpPr>
          <p:nvPr>
            <p:ph type="pic" sz="quarter" idx="23"/>
          </p:nvPr>
        </p:nvSpPr>
        <p:spPr>
          <a:xfrm>
            <a:off x="1363601" y="1461270"/>
            <a:ext cx="1204645" cy="2129739"/>
          </a:xfrm>
          <a:prstGeom prst="rect">
            <a:avLst/>
          </a:prstGeom>
          <a:effectLst/>
        </p:spPr>
        <p:txBody>
          <a:bodyPr lIns="38405" tIns="19202" rIns="38405" bIns="19202"/>
          <a:lstStyle>
            <a:lvl1pPr marL="0" indent="0">
              <a:buNone/>
              <a:defRPr sz="1100" b="1" i="0">
                <a:ln>
                  <a:noFill/>
                </a:ln>
                <a:solidFill>
                  <a:srgbClr val="072C62"/>
                </a:solidFill>
                <a:latin typeface="+mj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3991457548"/>
      </p:ext>
    </p:extLst>
  </p:cSld>
  <p:clrMapOvr>
    <a:masterClrMapping/>
  </p:clrMapOvr>
  <p:transition spd="slow" advClick="0"/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Desktop Mocku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Picture Placeholder 13"/>
          <p:cNvSpPr>
            <a:spLocks noGrp="1"/>
          </p:cNvSpPr>
          <p:nvPr>
            <p:ph type="pic" sz="quarter" idx="21"/>
          </p:nvPr>
        </p:nvSpPr>
        <p:spPr>
          <a:xfrm>
            <a:off x="5195758" y="1656879"/>
            <a:ext cx="2919767" cy="1652926"/>
          </a:xfrm>
          <a:prstGeom prst="rect">
            <a:avLst/>
          </a:prstGeom>
          <a:effectLst/>
        </p:spPr>
        <p:txBody>
          <a:bodyPr lIns="38405" tIns="19202" rIns="38405" bIns="19202"/>
          <a:lstStyle>
            <a:lvl1pPr marL="0" indent="0">
              <a:buNone/>
              <a:defRPr sz="1100" b="0" i="0">
                <a:ln>
                  <a:noFill/>
                </a:ln>
                <a:solidFill>
                  <a:srgbClr val="072C62"/>
                </a:solidFill>
                <a:latin typeface="+mn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  <p:sp>
        <p:nvSpPr>
          <p:cNvPr id="35" name="Picture Placeholder 13"/>
          <p:cNvSpPr>
            <a:spLocks noGrp="1"/>
          </p:cNvSpPr>
          <p:nvPr>
            <p:ph type="pic" sz="quarter" idx="22"/>
          </p:nvPr>
        </p:nvSpPr>
        <p:spPr>
          <a:xfrm>
            <a:off x="1010956" y="1656879"/>
            <a:ext cx="2919767" cy="1652926"/>
          </a:xfrm>
          <a:prstGeom prst="rect">
            <a:avLst/>
          </a:prstGeom>
          <a:effectLst/>
        </p:spPr>
        <p:txBody>
          <a:bodyPr lIns="38405" tIns="19202" rIns="38405" bIns="19202"/>
          <a:lstStyle>
            <a:lvl1pPr marL="0" indent="0">
              <a:buNone/>
              <a:defRPr sz="1100" b="0" i="0">
                <a:ln>
                  <a:noFill/>
                </a:ln>
                <a:solidFill>
                  <a:srgbClr val="072C62"/>
                </a:solidFill>
                <a:latin typeface="+mj-lt"/>
                <a:ea typeface="Lato Light" charset="0"/>
                <a:cs typeface="Lato Light" charset="0"/>
              </a:defRPr>
            </a:lvl1pPr>
          </a:lstStyle>
          <a:p>
            <a:pPr lvl="0"/>
            <a:endParaRPr lang="en-US" noProof="0"/>
          </a:p>
        </p:txBody>
      </p:sp>
    </p:spTree>
    <p:extLst>
      <p:ext uri="{BB962C8B-B14F-4D97-AF65-F5344CB8AC3E}">
        <p14:creationId xmlns:p14="http://schemas.microsoft.com/office/powerpoint/2010/main" val="1061823006"/>
      </p:ext>
    </p:extLst>
  </p:cSld>
  <p:clrMapOvr>
    <a:masterClrMapping/>
  </p:clrMapOvr>
  <p:transition advClick="0"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Custom Layout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 Placeholder 3"/>
          <p:cNvSpPr>
            <a:spLocks noGrp="1"/>
          </p:cNvSpPr>
          <p:nvPr>
            <p:ph type="body" sz="half" idx="10"/>
          </p:nvPr>
        </p:nvSpPr>
        <p:spPr>
          <a:xfrm>
            <a:off x="400163" y="658116"/>
            <a:ext cx="3696663" cy="301823"/>
          </a:xfrm>
          <a:prstGeom prst="rect">
            <a:avLst/>
          </a:prstGeom>
        </p:spPr>
        <p:txBody>
          <a:bodyPr lIns="38405" tIns="19202" rIns="38405" bIns="19202"/>
          <a:lstStyle>
            <a:lvl1pPr marL="0" indent="0" algn="r">
              <a:buNone/>
              <a:defRPr sz="1700" b="1" i="0" spc="252">
                <a:solidFill>
                  <a:srgbClr val="072C62"/>
                </a:solidFill>
                <a:latin typeface="+mn-lt"/>
              </a:defRPr>
            </a:lvl1pPr>
            <a:lvl2pPr marL="192024" indent="0">
              <a:buNone/>
              <a:defRPr sz="500"/>
            </a:lvl2pPr>
            <a:lvl3pPr marL="384048" indent="0">
              <a:buNone/>
              <a:defRPr sz="400"/>
            </a:lvl3pPr>
            <a:lvl4pPr marL="576072" indent="0">
              <a:buNone/>
              <a:defRPr sz="400"/>
            </a:lvl4pPr>
            <a:lvl5pPr marL="768096" indent="0">
              <a:buNone/>
              <a:defRPr sz="400"/>
            </a:lvl5pPr>
            <a:lvl6pPr marL="960120" indent="0">
              <a:buNone/>
              <a:defRPr sz="400"/>
            </a:lvl6pPr>
            <a:lvl7pPr marL="1152144" indent="0">
              <a:buNone/>
              <a:defRPr sz="400"/>
            </a:lvl7pPr>
            <a:lvl8pPr marL="1344168" indent="0">
              <a:buNone/>
              <a:defRPr sz="400"/>
            </a:lvl8pPr>
            <a:lvl9pPr marL="1536192" indent="0">
              <a:buNone/>
              <a:defRPr sz="400"/>
            </a:lvl9pPr>
          </a:lstStyle>
          <a:p>
            <a:pPr lvl="0"/>
            <a:r>
              <a:rPr lang="x-none"/>
              <a:t>Click to edit Master text styles</a:t>
            </a:r>
          </a:p>
        </p:txBody>
      </p:sp>
      <p:sp>
        <p:nvSpPr>
          <p:cNvPr id="11" name="Text Placeholder 3"/>
          <p:cNvSpPr>
            <a:spLocks noGrp="1"/>
          </p:cNvSpPr>
          <p:nvPr>
            <p:ph type="body" sz="half" idx="11"/>
          </p:nvPr>
        </p:nvSpPr>
        <p:spPr>
          <a:xfrm>
            <a:off x="4678002" y="656023"/>
            <a:ext cx="4173037" cy="2363405"/>
          </a:xfrm>
          <a:prstGeom prst="rect">
            <a:avLst/>
          </a:prstGeom>
        </p:spPr>
        <p:txBody>
          <a:bodyPr lIns="38405" tIns="19202" rIns="38405" bIns="19202"/>
          <a:lstStyle>
            <a:lvl1pPr marL="0" indent="0" algn="l">
              <a:buFont typeface="Arial"/>
              <a:buNone/>
              <a:defRPr sz="1000" b="0" i="0" spc="126" baseline="0">
                <a:solidFill>
                  <a:srgbClr val="072C62"/>
                </a:solidFill>
                <a:latin typeface="+mn-lt"/>
              </a:defRPr>
            </a:lvl1pPr>
            <a:lvl2pPr marL="192024" indent="0">
              <a:buNone/>
              <a:defRPr sz="500"/>
            </a:lvl2pPr>
            <a:lvl3pPr marL="384048" indent="0">
              <a:buNone/>
              <a:defRPr sz="400"/>
            </a:lvl3pPr>
            <a:lvl4pPr marL="576072" indent="0">
              <a:buNone/>
              <a:defRPr sz="400"/>
            </a:lvl4pPr>
            <a:lvl5pPr marL="768096" indent="0">
              <a:buNone/>
              <a:defRPr sz="400"/>
            </a:lvl5pPr>
            <a:lvl6pPr marL="960120" indent="0">
              <a:buNone/>
              <a:defRPr sz="400"/>
            </a:lvl6pPr>
            <a:lvl7pPr marL="1152144" indent="0">
              <a:buNone/>
              <a:defRPr sz="400"/>
            </a:lvl7pPr>
            <a:lvl8pPr marL="1344168" indent="0">
              <a:buNone/>
              <a:defRPr sz="400"/>
            </a:lvl8pPr>
            <a:lvl9pPr marL="1536192" indent="0">
              <a:buNone/>
              <a:defRPr sz="400"/>
            </a:lvl9pPr>
          </a:lstStyle>
          <a:p>
            <a:pPr lvl="0"/>
            <a:endParaRPr lang="lt-LT"/>
          </a:p>
          <a:p>
            <a:pPr lvl="0"/>
            <a:endParaRPr lang="lt-LT"/>
          </a:p>
          <a:p>
            <a:pPr lvl="0"/>
            <a:endParaRPr lang="lt-LT"/>
          </a:p>
          <a:p>
            <a:pPr lvl="0"/>
            <a:endParaRPr lang="lt-LT"/>
          </a:p>
          <a:p>
            <a:pPr lvl="0"/>
            <a:endParaRPr lang="x-none"/>
          </a:p>
        </p:txBody>
      </p:sp>
    </p:spTree>
    <p:extLst>
      <p:ext uri="{BB962C8B-B14F-4D97-AF65-F5344CB8AC3E}">
        <p14:creationId xmlns:p14="http://schemas.microsoft.com/office/powerpoint/2010/main" val="992616572"/>
      </p:ext>
    </p:extLst>
  </p:cSld>
  <p:clrMapOvr>
    <a:masterClrMapping/>
  </p:clrMapOvr>
  <p:transition spd="slow" advClick="0"/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Custom Layout">
    <p:bg>
      <p:bgPr>
        <a:blipFill dpi="0" rotWithShape="0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6201440" y="2282260"/>
            <a:ext cx="2057936" cy="212527"/>
          </a:xfrm>
          <a:prstGeom prst="rect">
            <a:avLst/>
          </a:prstGeom>
        </p:spPr>
        <p:txBody>
          <a:bodyPr lIns="38405" tIns="19202" rIns="38405" bIns="19202" anchor="b"/>
          <a:lstStyle>
            <a:lvl1pPr algn="r">
              <a:defRPr sz="1200" b="0" i="0">
                <a:solidFill>
                  <a:srgbClr val="072C62"/>
                </a:solidFill>
                <a:latin typeface="+mn-lt"/>
              </a:defRPr>
            </a:lvl1pPr>
          </a:lstStyle>
          <a:p>
            <a:r>
              <a:rPr lang="x-none"/>
              <a:t>Click to edit Master title style</a:t>
            </a:r>
            <a:endParaRPr lang="en-US"/>
          </a:p>
        </p:txBody>
      </p:sp>
      <p:sp>
        <p:nvSpPr>
          <p:cNvPr id="6" name="Text Placeholder 3"/>
          <p:cNvSpPr>
            <a:spLocks noGrp="1"/>
          </p:cNvSpPr>
          <p:nvPr>
            <p:ph type="body" sz="half" idx="2"/>
          </p:nvPr>
        </p:nvSpPr>
        <p:spPr>
          <a:xfrm>
            <a:off x="6201440" y="2807105"/>
            <a:ext cx="2057936" cy="301823"/>
          </a:xfrm>
          <a:prstGeom prst="rect">
            <a:avLst/>
          </a:prstGeom>
        </p:spPr>
        <p:txBody>
          <a:bodyPr lIns="38405" tIns="19202" rIns="38405" bIns="19202"/>
          <a:lstStyle>
            <a:lvl1pPr marL="0" indent="0" algn="r">
              <a:buNone/>
              <a:defRPr sz="800" b="0" i="0">
                <a:solidFill>
                  <a:srgbClr val="072C62"/>
                </a:solidFill>
                <a:latin typeface="+mn-lt"/>
              </a:defRPr>
            </a:lvl1pPr>
            <a:lvl2pPr marL="192024" indent="0">
              <a:buNone/>
              <a:defRPr sz="500"/>
            </a:lvl2pPr>
            <a:lvl3pPr marL="384048" indent="0">
              <a:buNone/>
              <a:defRPr sz="400"/>
            </a:lvl3pPr>
            <a:lvl4pPr marL="576072" indent="0">
              <a:buNone/>
              <a:defRPr sz="400"/>
            </a:lvl4pPr>
            <a:lvl5pPr marL="768096" indent="0">
              <a:buNone/>
              <a:defRPr sz="400"/>
            </a:lvl5pPr>
            <a:lvl6pPr marL="960120" indent="0">
              <a:buNone/>
              <a:defRPr sz="400"/>
            </a:lvl6pPr>
            <a:lvl7pPr marL="1152144" indent="0">
              <a:buNone/>
              <a:defRPr sz="400"/>
            </a:lvl7pPr>
            <a:lvl8pPr marL="1344168" indent="0">
              <a:buNone/>
              <a:defRPr sz="400"/>
            </a:lvl8pPr>
            <a:lvl9pPr marL="1536192" indent="0">
              <a:buNone/>
              <a:defRPr sz="400"/>
            </a:lvl9pPr>
          </a:lstStyle>
          <a:p>
            <a:pPr lvl="0"/>
            <a:r>
              <a:rPr lang="x-none"/>
              <a:t>Click to edit Master text styles</a:t>
            </a:r>
          </a:p>
        </p:txBody>
      </p:sp>
      <p:sp>
        <p:nvSpPr>
          <p:cNvPr id="7" name="Text Placeholder 3"/>
          <p:cNvSpPr>
            <a:spLocks noGrp="1"/>
          </p:cNvSpPr>
          <p:nvPr>
            <p:ph type="body" sz="half" idx="10"/>
          </p:nvPr>
        </p:nvSpPr>
        <p:spPr>
          <a:xfrm>
            <a:off x="3982487" y="926804"/>
            <a:ext cx="4276889" cy="301823"/>
          </a:xfrm>
          <a:prstGeom prst="rect">
            <a:avLst/>
          </a:prstGeom>
        </p:spPr>
        <p:txBody>
          <a:bodyPr lIns="38405" tIns="19202" rIns="38405" bIns="19202"/>
          <a:lstStyle>
            <a:lvl1pPr marL="0" indent="0" algn="r">
              <a:buNone/>
              <a:defRPr sz="1800" b="1" i="0" spc="252" baseline="0">
                <a:solidFill>
                  <a:srgbClr val="072C62"/>
                </a:solidFill>
                <a:latin typeface="+mn-lt"/>
              </a:defRPr>
            </a:lvl1pPr>
            <a:lvl2pPr marL="192024" indent="0">
              <a:buNone/>
              <a:defRPr sz="500"/>
            </a:lvl2pPr>
            <a:lvl3pPr marL="384048" indent="0">
              <a:buNone/>
              <a:defRPr sz="400"/>
            </a:lvl3pPr>
            <a:lvl4pPr marL="576072" indent="0">
              <a:buNone/>
              <a:defRPr sz="400"/>
            </a:lvl4pPr>
            <a:lvl5pPr marL="768096" indent="0">
              <a:buNone/>
              <a:defRPr sz="400"/>
            </a:lvl5pPr>
            <a:lvl6pPr marL="960120" indent="0">
              <a:buNone/>
              <a:defRPr sz="400"/>
            </a:lvl6pPr>
            <a:lvl7pPr marL="1152144" indent="0">
              <a:buNone/>
              <a:defRPr sz="400"/>
            </a:lvl7pPr>
            <a:lvl8pPr marL="1344168" indent="0">
              <a:buNone/>
              <a:defRPr sz="400"/>
            </a:lvl8pPr>
            <a:lvl9pPr marL="1536192" indent="0">
              <a:buNone/>
              <a:defRPr sz="400"/>
            </a:lvl9pPr>
          </a:lstStyle>
          <a:p>
            <a:pPr lvl="0"/>
            <a:r>
              <a:rPr lang="lt-LT"/>
              <a:t>Spustelėję redag. ruoš. teksto stilių</a:t>
            </a:r>
          </a:p>
          <a:p>
            <a:pPr lvl="1"/>
            <a:r>
              <a:rPr lang="lt-LT"/>
              <a:t>Antras lygmuo</a:t>
            </a:r>
          </a:p>
        </p:txBody>
      </p:sp>
    </p:spTree>
    <p:extLst>
      <p:ext uri="{BB962C8B-B14F-4D97-AF65-F5344CB8AC3E}">
        <p14:creationId xmlns:p14="http://schemas.microsoft.com/office/powerpoint/2010/main" val="1475922586"/>
      </p:ext>
    </p:extLst>
  </p:cSld>
  <p:clrMapOvr>
    <a:masterClrMapping/>
  </p:clrMapOvr>
  <p:transition spd="slow" advClick="0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image" Target="../media/image1.jpeg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0">
          <a:blip r:embed="rId2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 bg1="lt1" tx1="dk1" bg2="lt2" tx2="dk2" accent1="accent1" accent2="accent2" accent3="accent3" accent4="accent4" accent5="accent5" accent6="accent6" hlink="hlink" folHlink="folHlink"/>
  <p:sldLayoutIdLst>
    <p:sldLayoutId id="2147485594" r:id="rId1"/>
    <p:sldLayoutId id="2147485595" r:id="rId2"/>
    <p:sldLayoutId id="2147485596" r:id="rId3"/>
    <p:sldLayoutId id="2147485597" r:id="rId4"/>
    <p:sldLayoutId id="2147485598" r:id="rId5"/>
    <p:sldLayoutId id="2147485599" r:id="rId6"/>
    <p:sldLayoutId id="2147485600" r:id="rId7"/>
    <p:sldLayoutId id="2147485601" r:id="rId8"/>
    <p:sldLayoutId id="2147485602" r:id="rId9"/>
    <p:sldLayoutId id="2147485603" r:id="rId10"/>
    <p:sldLayoutId id="2147485604" r:id="rId11"/>
    <p:sldLayoutId id="2147485605" r:id="rId12"/>
    <p:sldLayoutId id="2147485606" r:id="rId13"/>
    <p:sldLayoutId id="2147485607" r:id="rId14"/>
    <p:sldLayoutId id="2147485608" r:id="rId15"/>
    <p:sldLayoutId id="2147485609" r:id="rId16"/>
    <p:sldLayoutId id="2147485610" r:id="rId17"/>
    <p:sldLayoutId id="2147485611" r:id="rId18"/>
    <p:sldLayoutId id="2147485612" r:id="rId19"/>
    <p:sldLayoutId id="2147485613" r:id="rId20"/>
    <p:sldLayoutId id="2147485614" r:id="rId21"/>
    <p:sldLayoutId id="2147485615" r:id="rId22"/>
    <p:sldLayoutId id="2147485616" r:id="rId23"/>
  </p:sldLayoutIdLst>
  <p:transition spd="slow" advClick="0"/>
  <p:hf hdr="0" ftr="0" dt="0"/>
  <p:txStyles>
    <p:titleStyle>
      <a:lvl1pPr algn="l" defTabSz="76676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lang="en-US" sz="2500" kern="1200">
          <a:solidFill>
            <a:schemeClr val="tx1"/>
          </a:solidFill>
          <a:latin typeface="Lato Light" charset="0"/>
          <a:ea typeface="Lato Light" charset="0"/>
          <a:cs typeface="Lato Light" charset="0"/>
        </a:defRPr>
      </a:lvl1pPr>
      <a:lvl2pPr algn="l" defTabSz="76676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2500">
          <a:solidFill>
            <a:schemeClr val="tx1"/>
          </a:solidFill>
          <a:latin typeface="Lato Light" pitchFamily="125" charset="0"/>
          <a:ea typeface="Lato Light" pitchFamily="125" charset="0"/>
          <a:cs typeface="Lato Light" pitchFamily="125" charset="0"/>
        </a:defRPr>
      </a:lvl2pPr>
      <a:lvl3pPr algn="l" defTabSz="76676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2500">
          <a:solidFill>
            <a:schemeClr val="tx1"/>
          </a:solidFill>
          <a:latin typeface="Lato Light" pitchFamily="125" charset="0"/>
          <a:ea typeface="Lato Light" pitchFamily="125" charset="0"/>
          <a:cs typeface="Lato Light" pitchFamily="125" charset="0"/>
        </a:defRPr>
      </a:lvl3pPr>
      <a:lvl4pPr algn="l" defTabSz="76676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2500">
          <a:solidFill>
            <a:schemeClr val="tx1"/>
          </a:solidFill>
          <a:latin typeface="Lato Light" pitchFamily="125" charset="0"/>
          <a:ea typeface="Lato Light" pitchFamily="125" charset="0"/>
          <a:cs typeface="Lato Light" pitchFamily="125" charset="0"/>
        </a:defRPr>
      </a:lvl4pPr>
      <a:lvl5pPr algn="l" defTabSz="766763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2500">
          <a:solidFill>
            <a:schemeClr val="tx1"/>
          </a:solidFill>
          <a:latin typeface="Lato Light" pitchFamily="125" charset="0"/>
          <a:ea typeface="Lato Light" pitchFamily="125" charset="0"/>
          <a:cs typeface="Lato Light" pitchFamily="125" charset="0"/>
        </a:defRPr>
      </a:lvl5pPr>
      <a:lvl6pPr marL="457200" algn="l" defTabSz="766763" rtl="0" fontAlgn="base">
        <a:lnSpc>
          <a:spcPct val="90000"/>
        </a:lnSpc>
        <a:spcBef>
          <a:spcPct val="0"/>
        </a:spcBef>
        <a:spcAft>
          <a:spcPct val="0"/>
        </a:spcAft>
        <a:defRPr sz="2500">
          <a:solidFill>
            <a:schemeClr val="tx1"/>
          </a:solidFill>
          <a:latin typeface="Lato Light" pitchFamily="125" charset="0"/>
          <a:ea typeface="Lato Light" pitchFamily="125" charset="0"/>
          <a:cs typeface="Lato Light" pitchFamily="125" charset="0"/>
        </a:defRPr>
      </a:lvl6pPr>
      <a:lvl7pPr marL="914400" algn="l" defTabSz="766763" rtl="0" fontAlgn="base">
        <a:lnSpc>
          <a:spcPct val="90000"/>
        </a:lnSpc>
        <a:spcBef>
          <a:spcPct val="0"/>
        </a:spcBef>
        <a:spcAft>
          <a:spcPct val="0"/>
        </a:spcAft>
        <a:defRPr sz="2500">
          <a:solidFill>
            <a:schemeClr val="tx1"/>
          </a:solidFill>
          <a:latin typeface="Lato Light" pitchFamily="125" charset="0"/>
          <a:ea typeface="Lato Light" pitchFamily="125" charset="0"/>
          <a:cs typeface="Lato Light" pitchFamily="125" charset="0"/>
        </a:defRPr>
      </a:lvl7pPr>
      <a:lvl8pPr marL="1371600" algn="l" defTabSz="766763" rtl="0" fontAlgn="base">
        <a:lnSpc>
          <a:spcPct val="90000"/>
        </a:lnSpc>
        <a:spcBef>
          <a:spcPct val="0"/>
        </a:spcBef>
        <a:spcAft>
          <a:spcPct val="0"/>
        </a:spcAft>
        <a:defRPr sz="2500">
          <a:solidFill>
            <a:schemeClr val="tx1"/>
          </a:solidFill>
          <a:latin typeface="Lato Light" pitchFamily="125" charset="0"/>
          <a:ea typeface="Lato Light" pitchFamily="125" charset="0"/>
          <a:cs typeface="Lato Light" pitchFamily="125" charset="0"/>
        </a:defRPr>
      </a:lvl8pPr>
      <a:lvl9pPr marL="1828800" algn="l" defTabSz="766763" rtl="0" fontAlgn="base">
        <a:lnSpc>
          <a:spcPct val="90000"/>
        </a:lnSpc>
        <a:spcBef>
          <a:spcPct val="0"/>
        </a:spcBef>
        <a:spcAft>
          <a:spcPct val="0"/>
        </a:spcAft>
        <a:defRPr sz="2500">
          <a:solidFill>
            <a:schemeClr val="tx1"/>
          </a:solidFill>
          <a:latin typeface="Lato Light" pitchFamily="125" charset="0"/>
          <a:ea typeface="Lato Light" pitchFamily="125" charset="0"/>
          <a:cs typeface="Lato Light" pitchFamily="125" charset="0"/>
        </a:defRPr>
      </a:lvl9pPr>
    </p:titleStyle>
    <p:bodyStyle>
      <a:lvl1pPr marL="190500" indent="-190500" algn="l" defTabSz="766763" rtl="0" eaLnBrk="0" fontAlgn="base" hangingPunct="0">
        <a:lnSpc>
          <a:spcPct val="90000"/>
        </a:lnSpc>
        <a:spcBef>
          <a:spcPts val="838"/>
        </a:spcBef>
        <a:spcAft>
          <a:spcPct val="0"/>
        </a:spcAft>
        <a:buFont typeface="Arial" panose="020B0604020202020204" pitchFamily="34" charset="0"/>
        <a:buChar char="•"/>
        <a:defRPr lang="en-US" sz="2000" kern="1200" dirty="0">
          <a:solidFill>
            <a:schemeClr val="tx1"/>
          </a:solidFill>
          <a:latin typeface="Lato Light" charset="0"/>
          <a:ea typeface="Lato Light" charset="0"/>
          <a:cs typeface="Lato Light" charset="0"/>
        </a:defRPr>
      </a:lvl1pPr>
      <a:lvl2pPr marL="574675" indent="-190500" algn="l" defTabSz="766763" rtl="0" eaLnBrk="0" fontAlgn="base" hangingPunct="0">
        <a:lnSpc>
          <a:spcPct val="90000"/>
        </a:lnSpc>
        <a:spcBef>
          <a:spcPts val="425"/>
        </a:spcBef>
        <a:spcAft>
          <a:spcPct val="0"/>
        </a:spcAft>
        <a:buFont typeface="Arial" panose="020B0604020202020204" pitchFamily="34" charset="0"/>
        <a:buChar char="•"/>
        <a:defRPr lang="en-US" sz="1700" kern="1200" dirty="0">
          <a:solidFill>
            <a:schemeClr val="tx1"/>
          </a:solidFill>
          <a:latin typeface="Lato Light" charset="0"/>
          <a:ea typeface="Lato Light" charset="0"/>
          <a:cs typeface="Lato Light" charset="0"/>
        </a:defRPr>
      </a:lvl2pPr>
      <a:lvl3pPr marL="958850" indent="-190500" algn="l" defTabSz="766763" rtl="0" eaLnBrk="0" fontAlgn="base" hangingPunct="0">
        <a:lnSpc>
          <a:spcPct val="90000"/>
        </a:lnSpc>
        <a:spcBef>
          <a:spcPts val="425"/>
        </a:spcBef>
        <a:spcAft>
          <a:spcPct val="0"/>
        </a:spcAft>
        <a:buFont typeface="Arial" panose="020B0604020202020204" pitchFamily="34" charset="0"/>
        <a:buChar char="•"/>
        <a:defRPr lang="en-US" sz="1500" kern="1200" dirty="0">
          <a:solidFill>
            <a:schemeClr val="tx1"/>
          </a:solidFill>
          <a:latin typeface="Lato Light" charset="0"/>
          <a:ea typeface="Lato Light" charset="0"/>
          <a:cs typeface="Lato Light" charset="0"/>
        </a:defRPr>
      </a:lvl3pPr>
      <a:lvl4pPr marL="1343025" indent="-190500" algn="l" defTabSz="766763" rtl="0" eaLnBrk="0" fontAlgn="base" hangingPunct="0">
        <a:lnSpc>
          <a:spcPct val="90000"/>
        </a:lnSpc>
        <a:spcBef>
          <a:spcPts val="425"/>
        </a:spcBef>
        <a:spcAft>
          <a:spcPct val="0"/>
        </a:spcAft>
        <a:buFont typeface="Arial" panose="020B0604020202020204" pitchFamily="34" charset="0"/>
        <a:buChar char="•"/>
        <a:defRPr lang="en-US" sz="1300" kern="1200" dirty="0">
          <a:solidFill>
            <a:schemeClr val="tx1"/>
          </a:solidFill>
          <a:latin typeface="Lato Light" charset="0"/>
          <a:ea typeface="Lato Light" charset="0"/>
          <a:cs typeface="Lato Light" charset="0"/>
        </a:defRPr>
      </a:lvl4pPr>
      <a:lvl5pPr marL="1727200" indent="-190500" algn="l" defTabSz="766763" rtl="0" eaLnBrk="0" fontAlgn="base" hangingPunct="0">
        <a:lnSpc>
          <a:spcPct val="90000"/>
        </a:lnSpc>
        <a:spcBef>
          <a:spcPts val="425"/>
        </a:spcBef>
        <a:spcAft>
          <a:spcPct val="0"/>
        </a:spcAft>
        <a:buFont typeface="Arial" panose="020B0604020202020204" pitchFamily="34" charset="0"/>
        <a:buChar char="•"/>
        <a:defRPr lang="en-US" sz="1300" kern="1200" dirty="0">
          <a:solidFill>
            <a:schemeClr val="tx1"/>
          </a:solidFill>
          <a:latin typeface="Lato Light" charset="0"/>
          <a:ea typeface="Lato Light" charset="0"/>
          <a:cs typeface="Lato Light" charset="0"/>
        </a:defRPr>
      </a:lvl5pPr>
      <a:lvl6pPr marL="2111841" indent="-191986" algn="l" defTabSz="767942" rtl="0" eaLnBrk="1" latinLnBrk="0" hangingPunct="1">
        <a:lnSpc>
          <a:spcPct val="90000"/>
        </a:lnSpc>
        <a:spcBef>
          <a:spcPts val="42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495813" indent="-191986" algn="l" defTabSz="767942" rtl="0" eaLnBrk="1" latinLnBrk="0" hangingPunct="1">
        <a:lnSpc>
          <a:spcPct val="90000"/>
        </a:lnSpc>
        <a:spcBef>
          <a:spcPts val="42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879784" indent="-191986" algn="l" defTabSz="767942" rtl="0" eaLnBrk="1" latinLnBrk="0" hangingPunct="1">
        <a:lnSpc>
          <a:spcPct val="90000"/>
        </a:lnSpc>
        <a:spcBef>
          <a:spcPts val="42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3263755" indent="-191986" algn="l" defTabSz="767942" rtl="0" eaLnBrk="1" latinLnBrk="0" hangingPunct="1">
        <a:lnSpc>
          <a:spcPct val="90000"/>
        </a:lnSpc>
        <a:spcBef>
          <a:spcPts val="42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767942" rtl="0" eaLnBrk="1" latinLnBrk="0" hangingPunct="1">
        <a:defRPr sz="1500" kern="1200">
          <a:solidFill>
            <a:schemeClr val="tx1"/>
          </a:solidFill>
          <a:latin typeface="+mn-lt"/>
          <a:ea typeface="+mn-ea"/>
          <a:cs typeface="+mn-cs"/>
        </a:defRPr>
      </a:lvl1pPr>
      <a:lvl2pPr marL="383971" algn="l" defTabSz="767942" rtl="0" eaLnBrk="1" latinLnBrk="0" hangingPunct="1">
        <a:defRPr sz="1500" kern="1200">
          <a:solidFill>
            <a:schemeClr val="tx1"/>
          </a:solidFill>
          <a:latin typeface="+mn-lt"/>
          <a:ea typeface="+mn-ea"/>
          <a:cs typeface="+mn-cs"/>
        </a:defRPr>
      </a:lvl2pPr>
      <a:lvl3pPr marL="767942" algn="l" defTabSz="767942" rtl="0" eaLnBrk="1" latinLnBrk="0" hangingPunct="1"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151913" algn="l" defTabSz="767942" rtl="0" eaLnBrk="1" latinLnBrk="0" hangingPunct="1">
        <a:defRPr sz="1500" kern="1200">
          <a:solidFill>
            <a:schemeClr val="tx1"/>
          </a:solidFill>
          <a:latin typeface="+mn-lt"/>
          <a:ea typeface="+mn-ea"/>
          <a:cs typeface="+mn-cs"/>
        </a:defRPr>
      </a:lvl4pPr>
      <a:lvl5pPr marL="1535885" algn="l" defTabSz="767942" rtl="0" eaLnBrk="1" latinLnBrk="0" hangingPunct="1"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919856" algn="l" defTabSz="767942" rtl="0" eaLnBrk="1" latinLnBrk="0" hangingPunct="1"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303827" algn="l" defTabSz="767942" rtl="0" eaLnBrk="1" latinLnBrk="0" hangingPunct="1"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687798" algn="l" defTabSz="767942" rtl="0" eaLnBrk="1" latinLnBrk="0" hangingPunct="1"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3071770" algn="l" defTabSz="767942" rtl="0" eaLnBrk="1" latinLnBrk="0" hangingPunct="1"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chart" Target="../charts/chart2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chart" Target="../charts/chart3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chart" Target="../charts/chart4.xm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chart" Target="../charts/chart5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chart" Target="../charts/chart12.xml"/><Relationship Id="rId3" Type="http://schemas.openxmlformats.org/officeDocument/2006/relationships/chart" Target="../charts/chart7.xml"/><Relationship Id="rId7" Type="http://schemas.openxmlformats.org/officeDocument/2006/relationships/chart" Target="../charts/chart11.xml"/><Relationship Id="rId2" Type="http://schemas.openxmlformats.org/officeDocument/2006/relationships/chart" Target="../charts/chart6.xml"/><Relationship Id="rId1" Type="http://schemas.openxmlformats.org/officeDocument/2006/relationships/slideLayout" Target="../slideLayouts/slideLayout13.xml"/><Relationship Id="rId6" Type="http://schemas.openxmlformats.org/officeDocument/2006/relationships/chart" Target="../charts/chart10.xml"/><Relationship Id="rId11" Type="http://schemas.openxmlformats.org/officeDocument/2006/relationships/image" Target="../media/image7.png"/><Relationship Id="rId5" Type="http://schemas.openxmlformats.org/officeDocument/2006/relationships/chart" Target="../charts/chart9.xml"/><Relationship Id="rId10" Type="http://schemas.openxmlformats.org/officeDocument/2006/relationships/chart" Target="../charts/chart14.xml"/><Relationship Id="rId4" Type="http://schemas.openxmlformats.org/officeDocument/2006/relationships/chart" Target="../charts/chart8.xml"/><Relationship Id="rId9" Type="http://schemas.openxmlformats.org/officeDocument/2006/relationships/chart" Target="../charts/chart1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5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6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A662A5B-7B24-F6A7-3FCA-62EAE76751B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39875" y="1146175"/>
            <a:ext cx="7197725" cy="2392363"/>
          </a:xfrm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algn="ctr" eaLnBrk="1" hangingPunct="1"/>
            <a:r>
              <a:rPr lang="lt-LT" altLang="lt-LT" sz="2800">
                <a:solidFill>
                  <a:srgbClr val="1F5F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2022–2030 m. Alytaus regiono plėtros plano įgyvendinimas ir Regionų plėtros programos įgyvendinimo priežiūros plane numatytų regionui investavimo plano reikalavimų užtikrinimas</a:t>
            </a:r>
            <a:endParaRPr altLang="lt-LT" sz="2800">
              <a:solidFill>
                <a:srgbClr val="1F5F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075" name="TextBox 3">
            <a:extLst>
              <a:ext uri="{FF2B5EF4-FFF2-40B4-BE49-F238E27FC236}">
                <a16:creationId xmlns:a16="http://schemas.microsoft.com/office/drawing/2014/main" id="{7EBEABBF-6906-951C-662E-4DCDB7C6239C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7205663" y="4814888"/>
            <a:ext cx="2063750" cy="276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pPr algn="ctr"/>
            <a:r>
              <a:rPr lang="lt-LT" altLang="lt-LT" sz="120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2025 m. birželio 25 d.</a:t>
            </a:r>
          </a:p>
        </p:txBody>
      </p:sp>
    </p:spTree>
  </p:cSld>
  <p:clrMapOvr>
    <a:masterClrMapping/>
  </p:clrMapOvr>
  <p:transition spd="slow" advClick="0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9F583627-A168-C26C-60DF-5AE9D31ABFD0}"/>
              </a:ext>
            </a:extLst>
          </p:cNvPr>
          <p:cNvSpPr txBox="1"/>
          <p:nvPr/>
        </p:nvSpPr>
        <p:spPr>
          <a:xfrm>
            <a:off x="619125" y="260350"/>
            <a:ext cx="8094663" cy="5857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>
              <a:defRPr/>
            </a:pPr>
            <a:r>
              <a:rPr lang="lt-LT" sz="1600" b="1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</a:rPr>
              <a:t>2022–2030 METŲ REGIONŲ PLĖTROS PROGRAMOS ĮGYVENDINIMO PRIEŽIŪROS PLANE REGIONAMS NUSTATYTI REIKALAVIMAI 2025 METAMS</a:t>
            </a:r>
            <a:endParaRPr lang="lt-LT" sz="1600" dirty="0">
              <a:solidFill>
                <a:schemeClr val="accent2">
                  <a:lumMod val="75000"/>
                </a:schemeClr>
              </a:solidFill>
            </a:endParaRPr>
          </a:p>
        </p:txBody>
      </p:sp>
      <p:sp>
        <p:nvSpPr>
          <p:cNvPr id="8" name="Stačiakampis 7">
            <a:extLst>
              <a:ext uri="{FF2B5EF4-FFF2-40B4-BE49-F238E27FC236}">
                <a16:creationId xmlns:a16="http://schemas.microsoft.com/office/drawing/2014/main" id="{ECDAB21A-B06E-C9C2-1310-08C89D12482F}"/>
              </a:ext>
            </a:extLst>
          </p:cNvPr>
          <p:cNvSpPr/>
          <p:nvPr/>
        </p:nvSpPr>
        <p:spPr>
          <a:xfrm>
            <a:off x="4918075" y="1165225"/>
            <a:ext cx="3722688" cy="2024063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lnSpc>
                <a:spcPct val="110000"/>
              </a:lnSpc>
              <a:defRPr/>
            </a:pPr>
            <a:r>
              <a:rPr lang="lt-LT" sz="14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LĖŠŲ IŠMOKĖJIMAS PROJEKTAMS</a:t>
            </a:r>
          </a:p>
          <a:p>
            <a:pPr algn="just">
              <a:lnSpc>
                <a:spcPct val="110000"/>
              </a:lnSpc>
              <a:defRPr/>
            </a:pPr>
            <a:endParaRPr lang="en-US" sz="140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10000"/>
              </a:lnSpc>
              <a:defRPr/>
            </a:pPr>
            <a:r>
              <a:rPr lang="en-US" sz="140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Regio</a:t>
            </a:r>
            <a:r>
              <a:rPr lang="lt-LT" sz="140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</a:t>
            </a:r>
            <a:r>
              <a:rPr lang="en-US" sz="140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ini</a:t>
            </a:r>
            <a:r>
              <a:rPr lang="lt-LT" sz="140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ų projektų vykdytojams išmokėtos ES lėšos turi sudaryti </a:t>
            </a:r>
            <a:r>
              <a:rPr lang="lt-LT" sz="14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ne mažiau kaip 12 proc. </a:t>
            </a:r>
            <a:r>
              <a:rPr lang="lt-LT" sz="140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nuo regionui numatytų ES lėšų.</a:t>
            </a:r>
            <a:endParaRPr lang="lt-LT" sz="1400" b="1">
              <a:solidFill>
                <a:srgbClr val="FFFF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3" name="Stačiakampis 12">
            <a:extLst>
              <a:ext uri="{FF2B5EF4-FFF2-40B4-BE49-F238E27FC236}">
                <a16:creationId xmlns:a16="http://schemas.microsoft.com/office/drawing/2014/main" id="{13E971B9-B566-A9F9-1ADC-EDD0B95D0B23}"/>
              </a:ext>
            </a:extLst>
          </p:cNvPr>
          <p:cNvSpPr/>
          <p:nvPr/>
        </p:nvSpPr>
        <p:spPr>
          <a:xfrm>
            <a:off x="981075" y="1157288"/>
            <a:ext cx="3611563" cy="2032000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lnSpc>
                <a:spcPct val="110000"/>
              </a:lnSpc>
              <a:defRPr/>
            </a:pPr>
            <a:r>
              <a:rPr lang="lt-LT" sz="12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FINANSAVIMO SUTARČIŲ SUDARYMAS </a:t>
            </a:r>
          </a:p>
          <a:p>
            <a:pPr algn="just">
              <a:lnSpc>
                <a:spcPct val="110000"/>
              </a:lnSpc>
              <a:defRPr/>
            </a:pPr>
            <a:endParaRPr lang="en-US" sz="120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10000"/>
              </a:lnSpc>
              <a:defRPr/>
            </a:pPr>
            <a:r>
              <a:rPr lang="lt-LT" sz="140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</a:t>
            </a:r>
            <a:r>
              <a:rPr lang="lt-LT" sz="140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rojektų, skirtų įgyvendinti RPP</a:t>
            </a:r>
            <a:r>
              <a:rPr lang="en-US" sz="140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l</a:t>
            </a:r>
            <a:r>
              <a:rPr lang="lt-LT" sz="140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pažangos priemones, finansavimo sutarčių</a:t>
            </a:r>
            <a:r>
              <a:rPr lang="en-US" sz="140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lt-LT" sz="140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ES lėšų dalis turi sudaryti </a:t>
            </a:r>
            <a:r>
              <a:rPr lang="lt-LT" sz="14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ne mažiau nei 78 proc. </a:t>
            </a:r>
            <a:r>
              <a:rPr lang="lt-LT" sz="140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nuo regionui numatytų ES lėšų</a:t>
            </a:r>
            <a:r>
              <a:rPr lang="lt-LT" sz="14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14" name="Stačiakampis 13">
            <a:extLst>
              <a:ext uri="{FF2B5EF4-FFF2-40B4-BE49-F238E27FC236}">
                <a16:creationId xmlns:a16="http://schemas.microsoft.com/office/drawing/2014/main" id="{89CCE293-A207-84AD-6278-E064C67DE085}"/>
              </a:ext>
            </a:extLst>
          </p:cNvPr>
          <p:cNvSpPr/>
          <p:nvPr/>
        </p:nvSpPr>
        <p:spPr>
          <a:xfrm>
            <a:off x="960438" y="3579813"/>
            <a:ext cx="3611562" cy="32067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lt-LT" altLang="lt-LT" sz="140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Ne mažiau kaip </a:t>
            </a:r>
            <a:r>
              <a:rPr lang="lt-LT" altLang="lt-LT" sz="14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99 506 862 </a:t>
            </a:r>
            <a:r>
              <a:rPr lang="lt-LT" altLang="lt-LT" sz="14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Eur</a:t>
            </a:r>
            <a:endParaRPr lang="lt-LT" sz="1400">
              <a:solidFill>
                <a:schemeClr val="bg1"/>
              </a:solidFill>
            </a:endParaRPr>
          </a:p>
        </p:txBody>
      </p:sp>
      <p:sp>
        <p:nvSpPr>
          <p:cNvPr id="15" name="Stačiakampis 14">
            <a:extLst>
              <a:ext uri="{FF2B5EF4-FFF2-40B4-BE49-F238E27FC236}">
                <a16:creationId xmlns:a16="http://schemas.microsoft.com/office/drawing/2014/main" id="{93FCD35A-EF3E-4753-F083-286A4BA35A09}"/>
              </a:ext>
            </a:extLst>
          </p:cNvPr>
          <p:cNvSpPr/>
          <p:nvPr/>
        </p:nvSpPr>
        <p:spPr>
          <a:xfrm>
            <a:off x="4903788" y="3579813"/>
            <a:ext cx="3683000" cy="32067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r>
              <a:rPr lang="lt-LT" sz="140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Ne mažiau kaip</a:t>
            </a:r>
            <a:r>
              <a:rPr lang="lt-LT" sz="14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lt-LT" sz="1400" b="1">
                <a:solidFill>
                  <a:srgbClr val="FFFF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15 308 748 </a:t>
            </a:r>
            <a:r>
              <a:rPr lang="lt-LT" sz="1400" b="1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Eur</a:t>
            </a:r>
            <a:endParaRPr lang="lt-LT" sz="1400">
              <a:solidFill>
                <a:schemeClr val="bg1"/>
              </a:solidFill>
            </a:endParaRPr>
          </a:p>
        </p:txBody>
      </p:sp>
      <p:sp>
        <p:nvSpPr>
          <p:cNvPr id="2" name="Rodyklė: žemyn 1">
            <a:extLst>
              <a:ext uri="{FF2B5EF4-FFF2-40B4-BE49-F238E27FC236}">
                <a16:creationId xmlns:a16="http://schemas.microsoft.com/office/drawing/2014/main" id="{1A0293FE-B03D-9DD8-045D-9CA7D01F2CE0}"/>
              </a:ext>
            </a:extLst>
          </p:cNvPr>
          <p:cNvSpPr/>
          <p:nvPr/>
        </p:nvSpPr>
        <p:spPr>
          <a:xfrm>
            <a:off x="2741613" y="3252788"/>
            <a:ext cx="46037" cy="263525"/>
          </a:xfrm>
          <a:prstGeom prst="down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lt-LT"/>
          </a:p>
        </p:txBody>
      </p:sp>
      <p:sp>
        <p:nvSpPr>
          <p:cNvPr id="3" name="Rodyklė: žemyn 2">
            <a:extLst>
              <a:ext uri="{FF2B5EF4-FFF2-40B4-BE49-F238E27FC236}">
                <a16:creationId xmlns:a16="http://schemas.microsoft.com/office/drawing/2014/main" id="{DB764980-1051-0B5C-C222-8BBF08C9EFE2}"/>
              </a:ext>
            </a:extLst>
          </p:cNvPr>
          <p:cNvSpPr/>
          <p:nvPr/>
        </p:nvSpPr>
        <p:spPr>
          <a:xfrm>
            <a:off x="6721475" y="3252788"/>
            <a:ext cx="46038" cy="263525"/>
          </a:xfrm>
          <a:prstGeom prst="down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lt-LT"/>
          </a:p>
        </p:txBody>
      </p:sp>
    </p:spTree>
  </p:cSld>
  <p:clrMapOvr>
    <a:masterClrMapping/>
  </p:clrMapOvr>
  <p:transition advClick="0"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extBox 6">
            <a:extLst>
              <a:ext uri="{FF2B5EF4-FFF2-40B4-BE49-F238E27FC236}">
                <a16:creationId xmlns:a16="http://schemas.microsoft.com/office/drawing/2014/main" id="{7DB6BDF3-2E22-AB79-21E0-E1EE01227308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930275" y="341313"/>
            <a:ext cx="7707313" cy="307975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/>
          <a:p>
            <a:pPr algn="ctr">
              <a:defRPr/>
            </a:pPr>
            <a:r>
              <a:rPr lang="lt-LT" altLang="lt-LT" sz="1400" b="1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FINANSAVIMO </a:t>
            </a:r>
            <a:r>
              <a:rPr lang="lt-LT" altLang="lt-LT" sz="1400" b="1" dirty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SUTARČIŲ SUDARYMO </a:t>
            </a:r>
            <a:r>
              <a:rPr lang="lt-LT" altLang="lt-LT" sz="1400" b="1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REIKALAVIMO VYKDYMO </a:t>
            </a:r>
            <a:r>
              <a:rPr lang="lt-LT" altLang="lt-LT" sz="1400" b="1" u="sng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ESAMA SITUACIJA 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6359570-E0F6-3172-C6D2-299A05CE85DC}"/>
              </a:ext>
            </a:extLst>
          </p:cNvPr>
          <p:cNvSpPr txBox="1"/>
          <p:nvPr/>
        </p:nvSpPr>
        <p:spPr>
          <a:xfrm>
            <a:off x="106363" y="4306888"/>
            <a:ext cx="6659562" cy="55562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en-US" alt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PASTABA: Per 2025 m. II </a:t>
            </a:r>
            <a:r>
              <a:rPr lang="en-US" altLang="lt-LT" sz="1000" err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ketv</a:t>
            </a:r>
            <a:r>
              <a:rPr lang="en-US" alt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lt-LT" alt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</a:t>
            </a:r>
            <a:r>
              <a:rPr lang="en-US" altLang="lt-LT" sz="1000" err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udaryt</a:t>
            </a:r>
            <a:r>
              <a:rPr lang="lt-LT" alt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ų sutarčių vertė išaugo 9,6 proc., didžiausias pokytis –  Alytaus m. sav. (sudarytų sutarčių vertė </a:t>
            </a:r>
            <a:r>
              <a:rPr lang="lt-LT" altLang="lt-LT" sz="1000" b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išaugo daugiau kaip 40 proc.</a:t>
            </a:r>
            <a:r>
              <a:rPr lang="lt-LT" alt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</a:t>
            </a:r>
          </a:p>
          <a:p>
            <a:pPr>
              <a:defRPr/>
            </a:pPr>
            <a:r>
              <a:rPr lang="lt-LT" alt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2025-06-16 duomenys</a:t>
            </a:r>
            <a:endParaRPr lang="lt-LT" sz="1000">
              <a:solidFill>
                <a:schemeClr val="accent2">
                  <a:lumMod val="75000"/>
                </a:schemeClr>
              </a:solidFill>
            </a:endParaRPr>
          </a:p>
        </p:txBody>
      </p:sp>
      <p:graphicFrame>
        <p:nvGraphicFramePr>
          <p:cNvPr id="4" name="Diagrama 3">
            <a:extLst>
              <a:ext uri="{FF2B5EF4-FFF2-40B4-BE49-F238E27FC236}">
                <a16:creationId xmlns:a16="http://schemas.microsoft.com/office/drawing/2014/main" id="{E256F723-3D3C-D423-1E12-5BCB08AF5631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505632609"/>
              </p:ext>
            </p:extLst>
          </p:nvPr>
        </p:nvGraphicFramePr>
        <p:xfrm>
          <a:off x="595619" y="738231"/>
          <a:ext cx="7944374" cy="333043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</p:cSld>
  <p:clrMapOvr>
    <a:masterClrMapping/>
  </p:clrMapOvr>
  <p:transition advClick="0"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CD1C6352-6530-212D-EB97-21225463BE0D}"/>
              </a:ext>
            </a:extLst>
          </p:cNvPr>
          <p:cNvSpPr txBox="1"/>
          <p:nvPr/>
        </p:nvSpPr>
        <p:spPr>
          <a:xfrm>
            <a:off x="952500" y="311150"/>
            <a:ext cx="7566025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>
              <a:defRPr/>
            </a:pPr>
            <a:r>
              <a:rPr lang="lt-LT" altLang="lt-LT" sz="1600" b="1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FINANSAVIMO </a:t>
            </a:r>
            <a:r>
              <a:rPr lang="lt-LT" altLang="lt-LT" sz="1600" b="1" dirty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SUTARČIŲ</a:t>
            </a:r>
            <a:r>
              <a:rPr lang="lt-LT" altLang="lt-LT" sz="1600" b="1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SUDARYMO REIKALAVIMO VYKDYMO PAGAL SAVIVALDYBES</a:t>
            </a:r>
            <a:r>
              <a:rPr lang="en-US" altLang="lt-LT" sz="1600" b="1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EUR</a:t>
            </a:r>
            <a:endParaRPr lang="lt-LT" sz="1600" dirty="0">
              <a:solidFill>
                <a:schemeClr val="accent2">
                  <a:lumMod val="75000"/>
                </a:schemeClr>
              </a:solidFill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B512C5F4-9A55-6297-CE32-75F78DBF5C9D}"/>
              </a:ext>
            </a:extLst>
          </p:cNvPr>
          <p:cNvSpPr txBox="1"/>
          <p:nvPr/>
        </p:nvSpPr>
        <p:spPr>
          <a:xfrm>
            <a:off x="212725" y="4584700"/>
            <a:ext cx="4572000" cy="2460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lt-LT" altLang="lt-LT" sz="1000">
                <a:solidFill>
                  <a:schemeClr val="accent4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2025-0</a:t>
            </a:r>
            <a:r>
              <a:rPr lang="en-US" altLang="lt-LT" sz="1000">
                <a:solidFill>
                  <a:schemeClr val="accent4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6-16 </a:t>
            </a:r>
            <a:r>
              <a:rPr lang="lt-LT" altLang="lt-LT" sz="1000">
                <a:solidFill>
                  <a:schemeClr val="accent4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duomenys</a:t>
            </a:r>
            <a:endParaRPr lang="lt-LT" sz="1000"/>
          </a:p>
        </p:txBody>
      </p:sp>
      <p:graphicFrame>
        <p:nvGraphicFramePr>
          <p:cNvPr id="4" name="Diagrama 3">
            <a:extLst>
              <a:ext uri="{FF2B5EF4-FFF2-40B4-BE49-F238E27FC236}">
                <a16:creationId xmlns:a16="http://schemas.microsoft.com/office/drawing/2014/main" id="{D55DABA2-25C7-8128-D7AD-3D1E07262C57}"/>
              </a:ext>
            </a:extLst>
          </p:cNvPr>
          <p:cNvGraphicFramePr>
            <a:graphicFrameLocks/>
          </p:cNvGraphicFramePr>
          <p:nvPr/>
        </p:nvGraphicFramePr>
        <p:xfrm>
          <a:off x="864065" y="964735"/>
          <a:ext cx="7852095" cy="321298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</p:cSld>
  <p:clrMapOvr>
    <a:masterClrMapping/>
  </p:clrMapOvr>
  <p:transition advClick="0"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extBox 4">
            <a:extLst>
              <a:ext uri="{FF2B5EF4-FFF2-40B4-BE49-F238E27FC236}">
                <a16:creationId xmlns:a16="http://schemas.microsoft.com/office/drawing/2014/main" id="{8DD708AC-F999-1A3E-1258-F2FD895D0706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1052513" y="209550"/>
            <a:ext cx="6775450" cy="338138"/>
          </a:xfrm>
          <a:prstGeom prst="rect">
            <a:avLst/>
          </a:prstGeom>
          <a:noFill/>
          <a:ln>
            <a:noFill/>
          </a:ln>
        </p:spPr>
        <p:txBody>
          <a:bodyPr>
            <a:spAutoFit/>
          </a:bodyPr>
          <a:lstStyle/>
          <a:p>
            <a:pPr algn="ctr">
              <a:defRPr/>
            </a:pPr>
            <a:r>
              <a:rPr lang="en-US" altLang="lt-LT" sz="1600" b="1" dirty="0">
                <a:solidFill>
                  <a:schemeClr val="accent4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PROJEKTAMS I</a:t>
            </a:r>
            <a:r>
              <a:rPr lang="lt-LT" altLang="lt-LT" sz="1600" b="1" dirty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ŠMOKĖTOS ES LĖŠOS</a:t>
            </a:r>
            <a:r>
              <a:rPr lang="lt-LT" altLang="lt-LT" sz="1600" b="1" dirty="0">
                <a:solidFill>
                  <a:schemeClr val="accent4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EUR</a:t>
            </a:r>
            <a:endParaRPr lang="lt-LT" altLang="lt-LT" sz="1600" dirty="0">
              <a:solidFill>
                <a:schemeClr val="accent4"/>
              </a:solidFill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46D2307B-A0F4-4FE9-0683-75E1898F3C0A}"/>
              </a:ext>
            </a:extLst>
          </p:cNvPr>
          <p:cNvSpPr txBox="1"/>
          <p:nvPr/>
        </p:nvSpPr>
        <p:spPr>
          <a:xfrm>
            <a:off x="128588" y="4306888"/>
            <a:ext cx="6721475" cy="55562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lt-LT" alt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PASTABA. Per 2025 m. II </a:t>
            </a:r>
            <a:r>
              <a:rPr lang="lt-LT" altLang="lt-LT" sz="1000" err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ketv</a:t>
            </a:r>
            <a:r>
              <a:rPr lang="lt-LT" alt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išmokėtos lėšos išaugo 2,1 proc., didžiausias pokytis – Alytaus m. sav. (faktiškai išmokėtos lėšos </a:t>
            </a:r>
            <a:r>
              <a:rPr lang="lt-LT" altLang="lt-LT" sz="1000" b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padidėjo </a:t>
            </a:r>
            <a:r>
              <a:rPr lang="en-US" altLang="lt-LT" sz="1000" b="1" err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dvigubai</a:t>
            </a:r>
            <a:r>
              <a:rPr lang="lt-LT" alt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.)</a:t>
            </a:r>
          </a:p>
          <a:p>
            <a:pPr>
              <a:defRPr/>
            </a:pPr>
            <a:r>
              <a:rPr lang="lt-LT" alt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2025-0</a:t>
            </a:r>
            <a:r>
              <a:rPr lang="en-US" alt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6-10</a:t>
            </a:r>
            <a:r>
              <a:rPr lang="lt-LT" alt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duomenys</a:t>
            </a:r>
            <a:endParaRPr lang="lt-LT" sz="100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3" name="Diagrama 2">
            <a:extLst>
              <a:ext uri="{FF2B5EF4-FFF2-40B4-BE49-F238E27FC236}">
                <a16:creationId xmlns:a16="http://schemas.microsoft.com/office/drawing/2014/main" id="{3788D3D2-C04E-1016-2BAA-3EAF2F8B899A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784902169"/>
              </p:ext>
            </p:extLst>
          </p:nvPr>
        </p:nvGraphicFramePr>
        <p:xfrm>
          <a:off x="742278" y="763793"/>
          <a:ext cx="7385124" cy="317955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</p:cSld>
  <p:clrMapOvr>
    <a:masterClrMapping/>
  </p:clrMapOvr>
  <p:transition advClick="0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4CDFF110-DF12-58A3-739D-D93FD4BFEB01}"/>
              </a:ext>
            </a:extLst>
          </p:cNvPr>
          <p:cNvSpPr txBox="1"/>
          <p:nvPr/>
        </p:nvSpPr>
        <p:spPr>
          <a:xfrm>
            <a:off x="928688" y="279400"/>
            <a:ext cx="7381875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>
              <a:defRPr/>
            </a:pPr>
            <a:r>
              <a:rPr lang="lt-LT" altLang="lt-LT" sz="1600" b="1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REGIONUI NUMATYTŲ </a:t>
            </a:r>
            <a:r>
              <a:rPr lang="lt-LT" altLang="lt-LT" sz="1600" b="1" dirty="0">
                <a:solidFill>
                  <a:srgbClr val="92D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ES LĖŠŲ PANAUDOJIMO </a:t>
            </a:r>
            <a:r>
              <a:rPr lang="lt-LT" altLang="lt-LT" sz="1600" b="1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ESAMA SITUACIJA PAGAL SAVIVALDYBES, EUR</a:t>
            </a:r>
            <a:endParaRPr lang="lt-LT" sz="1600" dirty="0">
              <a:solidFill>
                <a:schemeClr val="accent2">
                  <a:lumMod val="75000"/>
                </a:schemeClr>
              </a:solidFill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41CC4BA9-EF5A-592F-9610-129C8B602F63}"/>
              </a:ext>
            </a:extLst>
          </p:cNvPr>
          <p:cNvSpPr txBox="1"/>
          <p:nvPr/>
        </p:nvSpPr>
        <p:spPr>
          <a:xfrm>
            <a:off x="452438" y="4465638"/>
            <a:ext cx="2263775" cy="492125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*  2025 m. </a:t>
            </a:r>
            <a:r>
              <a:rPr lang="en-US" sz="1000" err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bir</a:t>
            </a:r>
            <a:r>
              <a:rPr lang="lt-LT" sz="1000" err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želio</a:t>
            </a:r>
            <a:r>
              <a:rPr 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16 d. duomenys.</a:t>
            </a:r>
          </a:p>
          <a:p>
            <a:pPr>
              <a:defRPr/>
            </a:pPr>
            <a:r>
              <a:rPr lang="lt-LT" sz="100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** 2025 m. birželio 10 d. duomenys</a:t>
            </a:r>
            <a:r>
              <a:rPr lang="lt-LT" sz="100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171450" indent="-171450">
              <a:buFont typeface="Arial" panose="020B0604020202020204" pitchFamily="34" charset="0"/>
              <a:buChar char="•"/>
              <a:defRPr/>
            </a:pPr>
            <a:endParaRPr lang="lt-LT" sz="600"/>
          </a:p>
        </p:txBody>
      </p:sp>
      <p:graphicFrame>
        <p:nvGraphicFramePr>
          <p:cNvPr id="6" name="Diagrama 5">
            <a:extLst>
              <a:ext uri="{FF2B5EF4-FFF2-40B4-BE49-F238E27FC236}">
                <a16:creationId xmlns:a16="http://schemas.microsoft.com/office/drawing/2014/main" id="{5EF3F5DD-31E8-267B-B875-453913E22C78}"/>
              </a:ext>
            </a:extLst>
          </p:cNvPr>
          <p:cNvGraphicFramePr>
            <a:graphicFrameLocks/>
          </p:cNvGraphicFramePr>
          <p:nvPr/>
        </p:nvGraphicFramePr>
        <p:xfrm>
          <a:off x="928688" y="1178825"/>
          <a:ext cx="7612884" cy="295749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</p:cSld>
  <p:clrMapOvr>
    <a:masterClrMapping/>
  </p:clrMapOvr>
  <p:transition advClick="0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5647EB0B-B364-8F8D-F9A2-20CFD106411B}"/>
              </a:ext>
            </a:extLst>
          </p:cNvPr>
          <p:cNvSpPr txBox="1"/>
          <p:nvPr/>
        </p:nvSpPr>
        <p:spPr>
          <a:xfrm>
            <a:off x="928688" y="279400"/>
            <a:ext cx="7381875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>
              <a:defRPr/>
            </a:pPr>
            <a:r>
              <a:rPr lang="lt-LT" altLang="lt-LT" sz="1600" b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SKIRTAS PROJEKTAMS FINANSAVIMAS, BET DAR </a:t>
            </a:r>
            <a:r>
              <a:rPr lang="lt-LT" altLang="lt-LT" sz="16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NEPASIRAŠYTOS </a:t>
            </a:r>
            <a:r>
              <a:rPr lang="lt-LT" altLang="lt-LT" sz="1600" b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PARAMOS SUTARTYS</a:t>
            </a:r>
            <a:endParaRPr lang="lt-LT" sz="1600">
              <a:solidFill>
                <a:schemeClr val="accent2">
                  <a:lumMod val="75000"/>
                </a:schemeClr>
              </a:solidFill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135AA177-91B1-E28E-769C-A09B65B30E97}"/>
              </a:ext>
            </a:extLst>
          </p:cNvPr>
          <p:cNvSpPr txBox="1"/>
          <p:nvPr/>
        </p:nvSpPr>
        <p:spPr>
          <a:xfrm>
            <a:off x="484188" y="3992563"/>
            <a:ext cx="6442075" cy="769937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lt-LT" sz="110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PASTABA</a:t>
            </a:r>
            <a:r>
              <a:rPr lang="lt-LT" sz="1100" b="1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lt-LT" sz="110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Skirtas finansavimas (2025-06-16 duomenimis) projektams sudaro 4,</a:t>
            </a:r>
            <a:r>
              <a:rPr lang="en-US" sz="110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32</a:t>
            </a:r>
            <a:r>
              <a:rPr lang="lt-LT" sz="110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proc. regionui numatytų ES lėšų, todėl prognozuotina, kad pasirašius projektų finansavimo sutartis sudarytų </a:t>
            </a:r>
            <a:r>
              <a:rPr lang="lt-LT" sz="110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sutarčių</a:t>
            </a:r>
            <a:r>
              <a:rPr lang="en-US" sz="110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r>
              <a:rPr lang="lt-LT" sz="110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ES lėšų </a:t>
            </a:r>
            <a:r>
              <a:rPr lang="lt-LT" sz="1100" b="1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dalis sudarys </a:t>
            </a:r>
            <a:r>
              <a:rPr lang="en-US" sz="1100" b="1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36,6</a:t>
            </a:r>
            <a:r>
              <a:rPr lang="lt-LT" sz="1100" b="1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proc. </a:t>
            </a:r>
            <a:r>
              <a:rPr lang="lt-LT" sz="1100">
                <a:solidFill>
                  <a:schemeClr val="accent1">
                    <a:lumMod val="50000"/>
                  </a:schemeClr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nuo visos regionui numatytų ES lėšų sumos.</a:t>
            </a:r>
            <a:endParaRPr lang="lt-LT" sz="1100">
              <a:solidFill>
                <a:schemeClr val="accent1">
                  <a:lumMod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defRPr/>
            </a:pPr>
            <a:endParaRPr lang="lt-LT" sz="1100" b="1">
              <a:solidFill>
                <a:schemeClr val="tx2">
                  <a:lumMod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3" name="Diagrama 2">
            <a:extLst>
              <a:ext uri="{FF2B5EF4-FFF2-40B4-BE49-F238E27FC236}">
                <a16:creationId xmlns:a16="http://schemas.microsoft.com/office/drawing/2014/main" id="{7665D120-15F2-5905-05AD-08A504C9D9EA}"/>
              </a:ext>
            </a:extLst>
          </p:cNvPr>
          <p:cNvGraphicFramePr>
            <a:graphicFrameLocks/>
          </p:cNvGraphicFramePr>
          <p:nvPr/>
        </p:nvGraphicFramePr>
        <p:xfrm>
          <a:off x="1043491" y="991181"/>
          <a:ext cx="7267071" cy="306592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</p:cSld>
  <p:clrMapOvr>
    <a:masterClrMapping/>
  </p:clrMapOvr>
  <p:transition advClick="0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E5720D40-9CFA-F017-1750-D2E54C3752B4}"/>
              </a:ext>
            </a:extLst>
          </p:cNvPr>
          <p:cNvSpPr txBox="1"/>
          <p:nvPr/>
        </p:nvSpPr>
        <p:spPr>
          <a:xfrm>
            <a:off x="733778" y="116413"/>
            <a:ext cx="7625644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lt-LT" altLang="lt-LT" sz="1400" b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PAŽANGOS PRIEMONĖMS ĮGYVENDINTI SUPLANUOTŲ LĖŠŲ PANAUDOJIMAS, EUR</a:t>
            </a:r>
            <a:endParaRPr lang="lt-LT" sz="1400">
              <a:solidFill>
                <a:schemeClr val="accent2">
                  <a:lumMod val="7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6" name="Diagrama 5">
            <a:extLst>
              <a:ext uri="{FF2B5EF4-FFF2-40B4-BE49-F238E27FC236}">
                <a16:creationId xmlns:a16="http://schemas.microsoft.com/office/drawing/2014/main" id="{B101337A-C58F-47B7-EFF2-3A02220E65A5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867563149"/>
              </p:ext>
            </p:extLst>
          </p:nvPr>
        </p:nvGraphicFramePr>
        <p:xfrm>
          <a:off x="0" y="478820"/>
          <a:ext cx="2135393" cy="154930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graphicFrame>
        <p:nvGraphicFramePr>
          <p:cNvPr id="7" name="Paveikslėlio vietos rezervavimo ženklas 6">
            <a:extLst>
              <a:ext uri="{FF2B5EF4-FFF2-40B4-BE49-F238E27FC236}">
                <a16:creationId xmlns:a16="http://schemas.microsoft.com/office/drawing/2014/main" id="{501898D6-01C8-7BE4-A09D-0AFB5E051835}"/>
              </a:ext>
            </a:extLst>
          </p:cNvPr>
          <p:cNvGraphicFramePr>
            <a:graphicFrameLocks noGrp="1"/>
          </p:cNvGraphicFramePr>
          <p:nvPr>
            <p:ph type="pic" sz="quarter" idx="15"/>
            <p:extLst>
              <p:ext uri="{D42A27DB-BD31-4B8C-83A1-F6EECF244321}">
                <p14:modId xmlns:p14="http://schemas.microsoft.com/office/powerpoint/2010/main" val="3438740918"/>
              </p:ext>
            </p:extLst>
          </p:nvPr>
        </p:nvGraphicFramePr>
        <p:xfrm>
          <a:off x="3863010" y="588994"/>
          <a:ext cx="2533427" cy="149270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graphicFrame>
        <p:nvGraphicFramePr>
          <p:cNvPr id="8" name="Paveikslėlio vietos rezervavimo ženklas 7">
            <a:extLst>
              <a:ext uri="{FF2B5EF4-FFF2-40B4-BE49-F238E27FC236}">
                <a16:creationId xmlns:a16="http://schemas.microsoft.com/office/drawing/2014/main" id="{D4F43746-0AFD-9D88-3D1F-894A3C08265C}"/>
              </a:ext>
            </a:extLst>
          </p:cNvPr>
          <p:cNvGraphicFramePr>
            <a:graphicFrameLocks noGrp="1"/>
          </p:cNvGraphicFramePr>
          <p:nvPr>
            <p:ph type="pic" sz="quarter" idx="14"/>
            <p:extLst>
              <p:ext uri="{D42A27DB-BD31-4B8C-83A1-F6EECF244321}">
                <p14:modId xmlns:p14="http://schemas.microsoft.com/office/powerpoint/2010/main" val="311851318"/>
              </p:ext>
            </p:extLst>
          </p:nvPr>
        </p:nvGraphicFramePr>
        <p:xfrm>
          <a:off x="1906614" y="1963692"/>
          <a:ext cx="1995543" cy="166329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4"/>
          </a:graphicData>
        </a:graphic>
      </p:graphicFrame>
      <p:graphicFrame>
        <p:nvGraphicFramePr>
          <p:cNvPr id="9" name="Diagrama 8">
            <a:extLst>
              <a:ext uri="{FF2B5EF4-FFF2-40B4-BE49-F238E27FC236}">
                <a16:creationId xmlns:a16="http://schemas.microsoft.com/office/drawing/2014/main" id="{33012D18-47CF-E660-75FE-AB21BE91864F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061320429"/>
              </p:ext>
            </p:extLst>
          </p:nvPr>
        </p:nvGraphicFramePr>
        <p:xfrm>
          <a:off x="-168297" y="1898378"/>
          <a:ext cx="2484304" cy="171223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5"/>
          </a:graphicData>
        </a:graphic>
      </p:graphicFrame>
      <p:graphicFrame>
        <p:nvGraphicFramePr>
          <p:cNvPr id="10" name="Paveikslėlio vietos rezervavimo ženklas 6">
            <a:extLst>
              <a:ext uri="{FF2B5EF4-FFF2-40B4-BE49-F238E27FC236}">
                <a16:creationId xmlns:a16="http://schemas.microsoft.com/office/drawing/2014/main" id="{213715B0-0566-3E11-7A5D-C80C8B6465FE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043997692"/>
              </p:ext>
            </p:extLst>
          </p:nvPr>
        </p:nvGraphicFramePr>
        <p:xfrm>
          <a:off x="-9558" y="3495061"/>
          <a:ext cx="2222317" cy="163393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6"/>
          </a:graphicData>
        </a:graphic>
      </p:graphicFrame>
      <p:graphicFrame>
        <p:nvGraphicFramePr>
          <p:cNvPr id="11" name="Paveikslėlio vietos rezervavimo ženklas 6">
            <a:extLst>
              <a:ext uri="{FF2B5EF4-FFF2-40B4-BE49-F238E27FC236}">
                <a16:creationId xmlns:a16="http://schemas.microsoft.com/office/drawing/2014/main" id="{E721FF2B-42B2-16CF-9E35-C162DDA56EB1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539113439"/>
              </p:ext>
            </p:extLst>
          </p:nvPr>
        </p:nvGraphicFramePr>
        <p:xfrm>
          <a:off x="3954745" y="2028125"/>
          <a:ext cx="2533427" cy="180180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7"/>
          </a:graphicData>
        </a:graphic>
      </p:graphicFrame>
      <p:graphicFrame>
        <p:nvGraphicFramePr>
          <p:cNvPr id="16" name="Diagrama 15">
            <a:extLst>
              <a:ext uri="{FF2B5EF4-FFF2-40B4-BE49-F238E27FC236}">
                <a16:creationId xmlns:a16="http://schemas.microsoft.com/office/drawing/2014/main" id="{D569ACC6-5772-2CAA-ECB4-6D3C3CD2DF4C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221413276"/>
              </p:ext>
            </p:extLst>
          </p:nvPr>
        </p:nvGraphicFramePr>
        <p:xfrm>
          <a:off x="6820720" y="560692"/>
          <a:ext cx="2456431" cy="154930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8"/>
          </a:graphicData>
        </a:graphic>
      </p:graphicFrame>
      <p:graphicFrame>
        <p:nvGraphicFramePr>
          <p:cNvPr id="17" name="Diagrama 16">
            <a:extLst>
              <a:ext uri="{FF2B5EF4-FFF2-40B4-BE49-F238E27FC236}">
                <a16:creationId xmlns:a16="http://schemas.microsoft.com/office/drawing/2014/main" id="{B91BD712-96E8-5CF3-7915-6C873E11A5B3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756045978"/>
              </p:ext>
            </p:extLst>
          </p:nvPr>
        </p:nvGraphicFramePr>
        <p:xfrm>
          <a:off x="1656420" y="3509569"/>
          <a:ext cx="2915580" cy="1633932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9"/>
          </a:graphicData>
        </a:graphic>
      </p:graphicFrame>
      <p:graphicFrame>
        <p:nvGraphicFramePr>
          <p:cNvPr id="18" name="Diagrama 17">
            <a:extLst>
              <a:ext uri="{FF2B5EF4-FFF2-40B4-BE49-F238E27FC236}">
                <a16:creationId xmlns:a16="http://schemas.microsoft.com/office/drawing/2014/main" id="{10E0AE0E-AC9F-50BA-E693-EFC28671C6E6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401793128"/>
              </p:ext>
            </p:extLst>
          </p:nvPr>
        </p:nvGraphicFramePr>
        <p:xfrm>
          <a:off x="1692695" y="527329"/>
          <a:ext cx="2531125" cy="145273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10"/>
          </a:graphicData>
        </a:graphic>
      </p:graphicFrame>
      <p:pic>
        <p:nvPicPr>
          <p:cNvPr id="12" name="Paveikslėlis 11">
            <a:extLst>
              <a:ext uri="{FF2B5EF4-FFF2-40B4-BE49-F238E27FC236}">
                <a16:creationId xmlns:a16="http://schemas.microsoft.com/office/drawing/2014/main" id="{D8404B4C-CF13-DE64-8B24-1DFCC35C9550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5403608" y="4107467"/>
            <a:ext cx="3769926" cy="8468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33754980"/>
      </p:ext>
    </p:extLst>
  </p:cSld>
  <p:clrMapOvr>
    <a:masterClrMapping/>
  </p:clrMapOvr>
  <p:transition advClick="0"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908C54A1-C1F1-48F6-6F8C-668EAB83DF09}"/>
              </a:ext>
            </a:extLst>
          </p:cNvPr>
          <p:cNvSpPr txBox="1"/>
          <p:nvPr/>
        </p:nvSpPr>
        <p:spPr>
          <a:xfrm>
            <a:off x="928688" y="279400"/>
            <a:ext cx="7381875" cy="338554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>
              <a:defRPr/>
            </a:pPr>
            <a:r>
              <a:rPr lang="lt-LT" sz="1600" b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PROJEKTŲ ĮGYVENDINIMO PLANŲ TEIKIMO SITUACIJA REGIONE</a:t>
            </a:r>
            <a:endParaRPr lang="lt-LT" sz="1600">
              <a:solidFill>
                <a:schemeClr val="accent2">
                  <a:lumMod val="75000"/>
                </a:schemeClr>
              </a:solidFill>
            </a:endParaRPr>
          </a:p>
        </p:txBody>
      </p:sp>
      <p:graphicFrame>
        <p:nvGraphicFramePr>
          <p:cNvPr id="7" name="Diagrama 6">
            <a:extLst>
              <a:ext uri="{FF2B5EF4-FFF2-40B4-BE49-F238E27FC236}">
                <a16:creationId xmlns:a16="http://schemas.microsoft.com/office/drawing/2014/main" id="{1FAB9B65-5529-A379-41A0-B01DE4F1CCAB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142234587"/>
              </p:ext>
            </p:extLst>
          </p:nvPr>
        </p:nvGraphicFramePr>
        <p:xfrm>
          <a:off x="603737" y="879231"/>
          <a:ext cx="8077683" cy="352064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755594994"/>
      </p:ext>
    </p:extLst>
  </p:cSld>
  <p:clrMapOvr>
    <a:masterClrMapping/>
  </p:clrMapOvr>
  <p:transition advClick="0"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A0E3ABA0-5322-5CFD-D621-FB5191A2E073}"/>
              </a:ext>
            </a:extLst>
          </p:cNvPr>
          <p:cNvSpPr txBox="1"/>
          <p:nvPr/>
        </p:nvSpPr>
        <p:spPr>
          <a:xfrm>
            <a:off x="1227138" y="495300"/>
            <a:ext cx="6865937" cy="58420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>
              <a:defRPr/>
            </a:pPr>
            <a:r>
              <a:rPr lang="lt-LT" sz="1600" b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ALYTAUS REGIONO SITUACIJA KITŲ LIETUVOS REGIONŲ KONTEKSTE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5E3CDA08-E9B9-4D41-0BC9-014A78B462B5}"/>
              </a:ext>
            </a:extLst>
          </p:cNvPr>
          <p:cNvSpPr txBox="1"/>
          <p:nvPr/>
        </p:nvSpPr>
        <p:spPr>
          <a:xfrm>
            <a:off x="171450" y="4625975"/>
            <a:ext cx="2872833" cy="2616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defRPr/>
            </a:pPr>
            <a:r>
              <a:rPr lang="lt-LT" sz="1100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2025 m. birželio 18 d. VRM duomenys</a:t>
            </a:r>
          </a:p>
        </p:txBody>
      </p:sp>
      <p:graphicFrame>
        <p:nvGraphicFramePr>
          <p:cNvPr id="2" name="Lentelė 1">
            <a:extLst>
              <a:ext uri="{FF2B5EF4-FFF2-40B4-BE49-F238E27FC236}">
                <a16:creationId xmlns:a16="http://schemas.microsoft.com/office/drawing/2014/main" id="{6F755AFD-3988-91D6-EB27-1053E3F5919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625894508"/>
              </p:ext>
            </p:extLst>
          </p:nvPr>
        </p:nvGraphicFramePr>
        <p:xfrm>
          <a:off x="384175" y="1120775"/>
          <a:ext cx="8559799" cy="300514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73565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951089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1113982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1250604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1219075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  <a:gridCol w="1092963">
                  <a:extLst>
                    <a:ext uri="{9D8B030D-6E8A-4147-A177-3AD203B41FA5}">
                      <a16:colId xmlns:a16="http://schemas.microsoft.com/office/drawing/2014/main" val="20005"/>
                    </a:ext>
                  </a:extLst>
                </a:gridCol>
                <a:gridCol w="1276876">
                  <a:extLst>
                    <a:ext uri="{9D8B030D-6E8A-4147-A177-3AD203B41FA5}">
                      <a16:colId xmlns:a16="http://schemas.microsoft.com/office/drawing/2014/main" val="20006"/>
                    </a:ext>
                  </a:extLst>
                </a:gridCol>
                <a:gridCol w="919560">
                  <a:extLst>
                    <a:ext uri="{9D8B030D-6E8A-4147-A177-3AD203B41FA5}">
                      <a16:colId xmlns:a16="http://schemas.microsoft.com/office/drawing/2014/main" val="20007"/>
                    </a:ext>
                  </a:extLst>
                </a:gridCol>
              </a:tblGrid>
              <a:tr h="320947">
                <a:tc>
                  <a:txBody>
                    <a:bodyPr/>
                    <a:lstStyle/>
                    <a:p>
                      <a:pPr algn="l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Regionas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Numatyta RPP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Paskelbta kvietimų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Vertinama PĮP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Pasirašyta sutarčių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Pasirašyta sutarčių, proc.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Išmokėta*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Išmokėta, proc.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81922">
                <a:tc>
                  <a:txBody>
                    <a:bodyPr/>
                    <a:lstStyle/>
                    <a:p>
                      <a:pPr algn="l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Šiaulių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180 589 200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22 770 386,00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27 271 481,86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105 731 806,10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58,55%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900" b="0" i="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11 995 686,24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6,64%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266919">
                <a:tc>
                  <a:txBody>
                    <a:bodyPr/>
                    <a:lstStyle/>
                    <a:p>
                      <a:pPr algn="l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Tauragės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108 129 500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14 250 202,93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23 736 049,79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61 144 482,11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56,55%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7 073 480,29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6,54%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266919">
                <a:tc>
                  <a:txBody>
                    <a:bodyPr/>
                    <a:lstStyle/>
                    <a:p>
                      <a:pPr algn="l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Marijampolės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132 151 900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3 415 470,00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60 982 893,99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47 023 626,29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35,58%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1 399 945,95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1,06%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266919">
                <a:tc>
                  <a:txBody>
                    <a:bodyPr/>
                    <a:lstStyle/>
                    <a:p>
                      <a:pPr algn="l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Telšių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94 880 800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23 165 026,00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12 628 271,79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30 978 404,36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32,65%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1 108 538,50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1,17%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266919">
                <a:tc>
                  <a:txBody>
                    <a:bodyPr/>
                    <a:lstStyle/>
                    <a:p>
                      <a:pPr algn="l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Alytaus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127 572 900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27 498 130,53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36 110 503,88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41 239 652,92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32,33%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5 753 730,20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>
                    <a:solidFill>
                      <a:srgbClr val="92D05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4,51%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>
                    <a:solidFill>
                      <a:srgbClr val="92D05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266919">
                <a:tc>
                  <a:txBody>
                    <a:bodyPr/>
                    <a:lstStyle/>
                    <a:p>
                      <a:pPr algn="l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Utenos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137 568 400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16 437 241,80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27 597 394,93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44 469 524,91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32,33%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5 001 369,00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3,64%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  <a:tr h="266919">
                <a:tc>
                  <a:txBody>
                    <a:bodyPr/>
                    <a:lstStyle/>
                    <a:p>
                      <a:pPr algn="l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Klaipėdos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199 468 000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21 566 844,73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50 119 415,79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59 553 632,03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29,86%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4 769 170,11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2,39%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extLst>
                  <a:ext uri="{0D108BD9-81ED-4DB2-BD59-A6C34878D82A}">
                    <a16:rowId xmlns:a16="http://schemas.microsoft.com/office/drawing/2014/main" val="10007"/>
                  </a:ext>
                </a:extLst>
              </a:tr>
              <a:tr h="266919">
                <a:tc>
                  <a:txBody>
                    <a:bodyPr/>
                    <a:lstStyle/>
                    <a:p>
                      <a:pPr algn="l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Kauno 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263 170 500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51 776 374,23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90 086 284,25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74 484 437,24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28,30%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6 763 284,22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2,57%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extLst>
                  <a:ext uri="{0D108BD9-81ED-4DB2-BD59-A6C34878D82A}">
                    <a16:rowId xmlns:a16="http://schemas.microsoft.com/office/drawing/2014/main" val="10008"/>
                  </a:ext>
                </a:extLst>
              </a:tr>
              <a:tr h="266919">
                <a:tc>
                  <a:txBody>
                    <a:bodyPr/>
                    <a:lstStyle/>
                    <a:p>
                      <a:pPr algn="l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Panevėžio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169 486 200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51 124 690,05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46 078 874,95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27 072 688,65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15,97%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454 185,52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0,27%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extLst>
                  <a:ext uri="{0D108BD9-81ED-4DB2-BD59-A6C34878D82A}">
                    <a16:rowId xmlns:a16="http://schemas.microsoft.com/office/drawing/2014/main" val="10009"/>
                  </a:ext>
                </a:extLst>
              </a:tr>
              <a:tr h="266919">
                <a:tc>
                  <a:txBody>
                    <a:bodyPr/>
                    <a:lstStyle/>
                    <a:p>
                      <a:pPr algn="l" fontAlgn="b"/>
                      <a:r>
                        <a:rPr lang="lt-LT" sz="900" b="1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Vilniaus</a:t>
                      </a:r>
                      <a:endParaRPr lang="lt-LT" sz="900" b="1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210 928 800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17 002 405,65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74 007 803,83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29 748 928,32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14,10%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652 977,55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lt-LT" sz="900" u="none" strike="noStrike">
                          <a:solidFill>
                            <a:schemeClr val="accent2">
                              <a:lumMod val="75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0,31%</a:t>
                      </a:r>
                      <a:endParaRPr lang="lt-LT" sz="900" b="0" i="0" u="none" strike="noStrike">
                        <a:solidFill>
                          <a:schemeClr val="accent2">
                            <a:lumMod val="75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4346" marR="4346" marT="4347" marB="0" anchor="b"/>
                </a:tc>
                <a:extLst>
                  <a:ext uri="{0D108BD9-81ED-4DB2-BD59-A6C34878D82A}">
                    <a16:rowId xmlns:a16="http://schemas.microsoft.com/office/drawing/2014/main" val="10010"/>
                  </a:ext>
                </a:extLst>
              </a:tr>
            </a:tbl>
          </a:graphicData>
        </a:graphic>
      </p:graphicFrame>
    </p:spTree>
  </p:cSld>
  <p:clrMapOvr>
    <a:masterClrMapping/>
  </p:clrMapOvr>
  <p:transition advClick="0"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DF0ED7BC-1E95-E596-99FF-9832AF284ADD}"/>
              </a:ext>
            </a:extLst>
          </p:cNvPr>
          <p:cNvSpPr txBox="1"/>
          <p:nvPr/>
        </p:nvSpPr>
        <p:spPr>
          <a:xfrm>
            <a:off x="898525" y="631825"/>
            <a:ext cx="7818438" cy="58578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ctr">
              <a:defRPr/>
            </a:pPr>
            <a:r>
              <a:rPr lang="lt-LT" sz="1600" b="1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SUMOS DALIS, UŽ KURIĄ VERTINAMI PĮP IR SUDARYTOS SUTARTYS NUO REGIONUI NUMATYTŲ LĖŠŲ RPP, PROC.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B8BFD1B-E5C3-0BF6-797D-AD0F95D94DFB}"/>
              </a:ext>
            </a:extLst>
          </p:cNvPr>
          <p:cNvSpPr txBox="1"/>
          <p:nvPr/>
        </p:nvSpPr>
        <p:spPr>
          <a:xfrm>
            <a:off x="762000" y="4505325"/>
            <a:ext cx="4160838" cy="27781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>
              <a:defRPr/>
            </a:pPr>
            <a:r>
              <a:rPr lang="lt-LT" sz="1200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2025 m. birželio 18 d. VRM duomenys</a:t>
            </a:r>
          </a:p>
        </p:txBody>
      </p:sp>
      <p:graphicFrame>
        <p:nvGraphicFramePr>
          <p:cNvPr id="4" name="Diagrama 3">
            <a:extLst>
              <a:ext uri="{FF2B5EF4-FFF2-40B4-BE49-F238E27FC236}">
                <a16:creationId xmlns:a16="http://schemas.microsoft.com/office/drawing/2014/main" id="{80F81B3C-8E91-E920-905E-A09619751ECE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166292285"/>
              </p:ext>
            </p:extLst>
          </p:nvPr>
        </p:nvGraphicFramePr>
        <p:xfrm>
          <a:off x="835572" y="1200149"/>
          <a:ext cx="7493876" cy="3067051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</p:cSld>
  <p:clrMapOvr>
    <a:masterClrMapping/>
  </p:clrMapOvr>
  <p:transition advClick="0"/>
</p:sld>
</file>

<file path=ppt/theme/theme1.xml><?xml version="1.0" encoding="utf-8"?>
<a:theme xmlns:a="http://schemas.openxmlformats.org/drawingml/2006/main" name="Default Theme">
  <a:themeElements>
    <a:clrScheme name="Elemental">
      <a:dk1>
        <a:sysClr val="windowText" lastClr="000000"/>
      </a:dk1>
      <a:lt1>
        <a:sysClr val="window" lastClr="FFFFFF"/>
      </a:lt1>
      <a:dk2>
        <a:srgbClr val="242852"/>
      </a:dk2>
      <a:lt2>
        <a:srgbClr val="ACCBF9"/>
      </a:lt2>
      <a:accent1>
        <a:srgbClr val="629DD1"/>
      </a:accent1>
      <a:accent2>
        <a:srgbClr val="297FD5"/>
      </a:accent2>
      <a:accent3>
        <a:srgbClr val="7F8FA9"/>
      </a:accent3>
      <a:accent4>
        <a:srgbClr val="4A66AC"/>
      </a:accent4>
      <a:accent5>
        <a:srgbClr val="5AA2AE"/>
      </a:accent5>
      <a:accent6>
        <a:srgbClr val="9D90A0"/>
      </a:accent6>
      <a:hlink>
        <a:srgbClr val="9454C3"/>
      </a:hlink>
      <a:folHlink>
        <a:srgbClr val="3EBBF0"/>
      </a:folHlink>
    </a:clrScheme>
    <a:fontScheme name="Austin">
      <a:maj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„Office“ t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Ion Boardroom</Template>
  <TotalTime>3</TotalTime>
  <Words>600</Words>
  <Application>Microsoft Office PowerPoint</Application>
  <PresentationFormat>Demonstracija ekrane (16:9)</PresentationFormat>
  <Paragraphs>129</Paragraphs>
  <Slides>11</Slides>
  <Notes>3</Notes>
  <HiddenSlides>0</HiddenSlides>
  <MMClips>0</MMClips>
  <ScaleCrop>false</ScaleCrop>
  <HeadingPairs>
    <vt:vector size="6" baseType="variant">
      <vt:variant>
        <vt:lpstr>Naudojami šriftai</vt:lpstr>
      </vt:variant>
      <vt:variant>
        <vt:i4>6</vt:i4>
      </vt:variant>
      <vt:variant>
        <vt:lpstr>Tema</vt:lpstr>
      </vt:variant>
      <vt:variant>
        <vt:i4>1</vt:i4>
      </vt:variant>
      <vt:variant>
        <vt:lpstr>Skaidrių pavadinimai</vt:lpstr>
      </vt:variant>
      <vt:variant>
        <vt:i4>11</vt:i4>
      </vt:variant>
    </vt:vector>
  </HeadingPairs>
  <TitlesOfParts>
    <vt:vector size="18" baseType="lpstr">
      <vt:lpstr>Arial</vt:lpstr>
      <vt:lpstr>Calibri</vt:lpstr>
      <vt:lpstr>Calibri Light</vt:lpstr>
      <vt:lpstr>Century Gothic</vt:lpstr>
      <vt:lpstr>Lato Light</vt:lpstr>
      <vt:lpstr>Times New Roman</vt:lpstr>
      <vt:lpstr>Default Theme</vt:lpstr>
      <vt:lpstr>2022–2030 m. Alytaus regiono plėtros plano įgyvendinimas ir Regionų plėtros programos įgyvendinimo priežiūros plane numatytų regionui investavimo plano reikalavimų užtikrinimas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  <vt:lpstr>„PowerPoint“ pateiktis</vt:lpstr>
    </vt:vector>
  </TitlesOfParts>
  <LinksUpToDate>false</LinksUpToDate>
  <SharedDoc>false</SharedDoc>
  <HyperlinkBase/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Premium Presentations</dc:title>
  <dc:creator>Giedrė Šešelgienė</dc:creator>
  <cp:lastModifiedBy>Jurgita Butrimaitė ARPT</cp:lastModifiedBy>
  <cp:revision>2</cp:revision>
  <cp:lastPrinted>2019-09-11T04:02:56Z</cp:lastPrinted>
  <dcterms:created xsi:type="dcterms:W3CDTF">2014-11-12T21:47:38Z</dcterms:created>
  <dcterms:modified xsi:type="dcterms:W3CDTF">2025-06-25T13:45:49Z</dcterms:modified>
</cp:coreProperties>
</file>