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4086" r:id="rId2"/>
    <p:sldId id="4108" r:id="rId3"/>
    <p:sldId id="4088" r:id="rId4"/>
    <p:sldId id="4107" r:id="rId5"/>
    <p:sldId id="4110" r:id="rId6"/>
    <p:sldId id="4096" r:id="rId7"/>
    <p:sldId id="4111" r:id="rId8"/>
    <p:sldId id="4117" r:id="rId9"/>
    <p:sldId id="4120" r:id="rId10"/>
    <p:sldId id="4119" r:id="rId11"/>
    <p:sldId id="4115" r:id="rId12"/>
    <p:sldId id="4106" r:id="rId13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00000"/>
    <a:srgbClr val="F1F6F8"/>
    <a:srgbClr val="DCDFE1"/>
    <a:srgbClr val="E2ECF1"/>
    <a:srgbClr val="DBE9F0"/>
    <a:srgbClr val="073B4C"/>
    <a:srgbClr val="335FFE"/>
    <a:srgbClr val="ECF3F6"/>
    <a:srgbClr val="B5B5B5"/>
    <a:srgbClr val="DED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77E315-6C33-4C46-B5E0-5012F62E3DFE}" v="24" dt="2026-03-01T15:27:35.013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51" autoAdjust="0"/>
    <p:restoredTop sz="96327" autoAdjust="0"/>
  </p:normalViewPr>
  <p:slideViewPr>
    <p:cSldViewPr snapToGrid="0" snapToObjects="1">
      <p:cViewPr varScale="1">
        <p:scale>
          <a:sx n="39" d="100"/>
          <a:sy n="39" d="100"/>
        </p:scale>
        <p:origin x="1123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20F-624C-8EE4-B20F612F53C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20F-624C-8EE4-B20F612F53C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20F-624C-8EE4-B20F612F53C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20F-624C-8EE4-B20F612F53C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620F-624C-8EE4-B20F612F53C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620F-624C-8EE4-B20F612F53C9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620F-624C-8EE4-B20F612F53C9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620F-624C-8EE4-B20F612F53C9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620F-624C-8EE4-B20F612F53C9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620F-624C-8EE4-B20F612F53C9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620F-624C-8EE4-B20F612F53C9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620F-624C-8EE4-B20F612F53C9}"/>
              </c:ext>
            </c:extLst>
          </c:dPt>
          <c:cat>
            <c:strRef>
              <c:f>Sheet1!$A$2:$A$13</c:f>
              <c:strCache>
                <c:ptCount val="12"/>
                <c:pt idx="0">
                  <c:v>J</c:v>
                </c:pt>
                <c:pt idx="1">
                  <c:v>F</c:v>
                </c:pt>
                <c:pt idx="2">
                  <c:v>M</c:v>
                </c:pt>
                <c:pt idx="3">
                  <c:v>A</c:v>
                </c:pt>
                <c:pt idx="4">
                  <c:v>M</c:v>
                </c:pt>
                <c:pt idx="5">
                  <c:v>J</c:v>
                </c:pt>
                <c:pt idx="6">
                  <c:v>J</c:v>
                </c:pt>
                <c:pt idx="7">
                  <c:v>A</c:v>
                </c:pt>
                <c:pt idx="8">
                  <c:v>S</c:v>
                </c:pt>
                <c:pt idx="9">
                  <c:v>O</c:v>
                </c:pt>
                <c:pt idx="10">
                  <c:v>N</c:v>
                </c:pt>
                <c:pt idx="11">
                  <c:v>D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6.6</c:v>
                </c:pt>
                <c:pt idx="1">
                  <c:v>8.6</c:v>
                </c:pt>
                <c:pt idx="2">
                  <c:v>10.199999999999999</c:v>
                </c:pt>
                <c:pt idx="3">
                  <c:v>4.2</c:v>
                </c:pt>
                <c:pt idx="4">
                  <c:v>8.4</c:v>
                </c:pt>
                <c:pt idx="5">
                  <c:v>5.9</c:v>
                </c:pt>
                <c:pt idx="6">
                  <c:v>8.1</c:v>
                </c:pt>
                <c:pt idx="7">
                  <c:v>6.6</c:v>
                </c:pt>
                <c:pt idx="8">
                  <c:v>5</c:v>
                </c:pt>
                <c:pt idx="9">
                  <c:v>4.3</c:v>
                </c:pt>
                <c:pt idx="10">
                  <c:v>2.4</c:v>
                </c:pt>
                <c:pt idx="11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620F-624C-8EE4-B20F612F53C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6">
                <a:alpha val="3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J</c:v>
                </c:pt>
                <c:pt idx="1">
                  <c:v>F</c:v>
                </c:pt>
                <c:pt idx="2">
                  <c:v>M</c:v>
                </c:pt>
                <c:pt idx="3">
                  <c:v>A</c:v>
                </c:pt>
                <c:pt idx="4">
                  <c:v>M</c:v>
                </c:pt>
                <c:pt idx="5">
                  <c:v>J</c:v>
                </c:pt>
                <c:pt idx="6">
                  <c:v>J</c:v>
                </c:pt>
                <c:pt idx="7">
                  <c:v>A</c:v>
                </c:pt>
                <c:pt idx="8">
                  <c:v>S</c:v>
                </c:pt>
                <c:pt idx="9">
                  <c:v>O</c:v>
                </c:pt>
                <c:pt idx="10">
                  <c:v>N</c:v>
                </c:pt>
                <c:pt idx="11">
                  <c:v>D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4.7</c:v>
                </c:pt>
                <c:pt idx="1">
                  <c:v>2.7</c:v>
                </c:pt>
                <c:pt idx="2">
                  <c:v>1.1000000000000001</c:v>
                </c:pt>
                <c:pt idx="3">
                  <c:v>7.1</c:v>
                </c:pt>
                <c:pt idx="4">
                  <c:v>2.9</c:v>
                </c:pt>
                <c:pt idx="5">
                  <c:v>5.4</c:v>
                </c:pt>
                <c:pt idx="6">
                  <c:v>3.2</c:v>
                </c:pt>
                <c:pt idx="7">
                  <c:v>4.7</c:v>
                </c:pt>
                <c:pt idx="8">
                  <c:v>6.3</c:v>
                </c:pt>
                <c:pt idx="9">
                  <c:v>7</c:v>
                </c:pt>
                <c:pt idx="10">
                  <c:v>8.9</c:v>
                </c:pt>
                <c:pt idx="11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620F-624C-8EE4-B20F612F53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1"/>
        <c:overlap val="100"/>
        <c:axId val="1254388591"/>
        <c:axId val="1254383423"/>
      </c:barChart>
      <c:catAx>
        <c:axId val="125438859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54383423"/>
        <c:crosses val="autoZero"/>
        <c:auto val="1"/>
        <c:lblAlgn val="ctr"/>
        <c:lblOffset val="100"/>
        <c:noMultiLvlLbl val="0"/>
      </c:catAx>
      <c:valAx>
        <c:axId val="125438342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543885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dPt>
            <c:idx val="0"/>
            <c:bubble3D val="0"/>
            <c:explosion val="2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8B0-4F46-BA9D-1EFE1DC96EF3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8B0-4F46-BA9D-1EFE1DC96EF3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78</c:v>
                </c:pt>
                <c:pt idx="1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8B0-4F46-BA9D-1EFE1DC96E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71215872838553"/>
          <c:y val="3.6298701154349508E-2"/>
          <c:w val="0.83914324992901068"/>
          <c:h val="0.9112698416227011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028-864A-AA39-89AEBF8A2E8D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028-864A-AA39-89AEBF8A2E8D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19</c:v>
                </c:pt>
                <c:pt idx="1">
                  <c:v>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028-864A-AA39-89AEBF8A2E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dPt>
            <c:idx val="0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C8E-E946-A2F6-50AD0F8B1AC8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C8E-E946-A2F6-50AD0F8B1AC8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</c:v>
                </c:pt>
                <c:pt idx="1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C8E-E946-A2F6-50AD0F8B1A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860978623287553"/>
          <c:y val="0"/>
          <c:w val="0.83829805021894432"/>
          <c:h val="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8B0-4F46-BA9D-1EFE1DC96EF3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8B0-4F46-BA9D-1EFE1DC96EF3}"/>
              </c:ext>
            </c:extLst>
          </c:dPt>
          <c:dLbls>
            <c:dLbl>
              <c:idx val="0"/>
              <c:layout>
                <c:manualLayout>
                  <c:x val="-0.24066803633185346"/>
                  <c:y val="-8.0444796279649372E-2"/>
                </c:manualLayout>
              </c:layout>
              <c:tx>
                <c:rich>
                  <a:bodyPr/>
                  <a:lstStyle/>
                  <a:p>
                    <a:r>
                      <a:rPr lang="en-US" sz="3000" b="1" dirty="0"/>
                      <a:t>66</a:t>
                    </a:r>
                    <a:r>
                      <a:rPr lang="en-US" sz="3000" b="1" baseline="0" dirty="0"/>
                      <a:t> %</a:t>
                    </a:r>
                    <a:endParaRPr lang="en-US" dirty="0"/>
                  </a:p>
                </c:rich>
              </c:tx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8B0-4F46-BA9D-1EFE1DC96EF3}"/>
                </c:ext>
              </c:extLst>
            </c:dLbl>
            <c:dLbl>
              <c:idx val="1"/>
              <c:layout>
                <c:manualLayout>
                  <c:x val="0.2999717065893282"/>
                  <c:y val="0.13151643555079978"/>
                </c:manualLayout>
              </c:layout>
              <c:tx>
                <c:rich>
                  <a:bodyPr/>
                  <a:lstStyle/>
                  <a:p>
                    <a:r>
                      <a:rPr lang="en-US" sz="3000" b="1" dirty="0"/>
                      <a:t> 34 %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68B0-4F46-BA9D-1EFE1DC96E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67</c:v>
                </c:pt>
                <c:pt idx="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8B0-4F46-BA9D-1EFE1DC96E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068590061937187E-2"/>
          <c:y val="3.2742105648000168E-2"/>
          <c:w val="0.83829805021894432"/>
          <c:h val="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D84-4E3F-8826-8F22F114372A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D84-4E3F-8826-8F22F114372A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D84-4E3F-8826-8F22F114372A}"/>
              </c:ext>
            </c:extLst>
          </c:dPt>
          <c:dLbls>
            <c:dLbl>
              <c:idx val="0"/>
              <c:layout>
                <c:manualLayout>
                  <c:x val="-0.24780821019293303"/>
                  <c:y val="-3.534026929063123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66 %</a:t>
                    </a:r>
                  </a:p>
                </c:rich>
              </c:tx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D84-4E3F-8826-8F22F114372A}"/>
                </c:ext>
              </c:extLst>
            </c:dLbl>
            <c:dLbl>
              <c:idx val="1"/>
              <c:layout>
                <c:manualLayout>
                  <c:x val="0.20239015751351655"/>
                  <c:y val="6.518609048081633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 24 %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8D84-4E3F-8826-8F22F114372A}"/>
                </c:ext>
              </c:extLst>
            </c:dLbl>
            <c:dLbl>
              <c:idx val="2"/>
              <c:layout>
                <c:manualLayout>
                  <c:x val="0.15184181182710058"/>
                  <c:y val="0.17710193976998528"/>
                </c:manualLayout>
              </c:layout>
              <c:tx>
                <c:rich>
                  <a:bodyPr/>
                  <a:lstStyle/>
                  <a:p>
                    <a:r>
                      <a:rPr lang="en-US" sz="3000" baseline="0" dirty="0">
                        <a:solidFill>
                          <a:schemeClr val="tx2"/>
                        </a:solidFill>
                      </a:rPr>
                      <a:t> 10 %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8D84-4E3F-8826-8F22F11437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VBL</c:v>
                </c:pt>
                <c:pt idx="1">
                  <c:v>SBL</c:v>
                </c:pt>
                <c:pt idx="2">
                  <c:v>Liko nepanaudota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67</c:v>
                </c:pt>
                <c:pt idx="1">
                  <c:v>20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D84-4E3F-8826-8F22F11437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b="1">
                <a:latin typeface="Times New Roman" panose="02020603050405020304" pitchFamily="18" charset="0"/>
                <a:cs typeface="Times New Roman" panose="02020603050405020304" pitchFamily="18" charset="0"/>
              </a:rPr>
              <a:t>2025 m. Tarybos biudžeto išlaidos pagal finansavimo šaltinį, Eur</a:t>
            </a:r>
          </a:p>
        </c:rich>
      </c:tx>
      <c:layout>
        <c:manualLayout>
          <c:xMode val="edge"/>
          <c:yMode val="edge"/>
          <c:x val="9.8964568219817514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Lapas2!$B$18</c:f>
              <c:strCache>
                <c:ptCount val="1"/>
                <c:pt idx="0">
                  <c:v>Valstybės biudžeto asignavimai</c:v>
                </c:pt>
              </c:strCache>
            </c:strRef>
          </c:tx>
          <c:spPr>
            <a:solidFill>
              <a:srgbClr val="9DCF53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BA-4151-8019-B6445EADA5C5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BA-4151-8019-B6445EADA5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Lapas2!$A$19:$A$20</c:f>
              <c:strCache>
                <c:ptCount val="2"/>
                <c:pt idx="0">
                  <c:v>Darbo užmokesčio išlaidos</c:v>
                </c:pt>
                <c:pt idx="1">
                  <c:v>Kitos išlaidos</c:v>
                </c:pt>
              </c:strCache>
            </c:strRef>
          </c:cat>
          <c:val>
            <c:numRef>
              <c:f>Lapas2!$B$19:$B$20</c:f>
              <c:numCache>
                <c:formatCode>General</c:formatCode>
                <c:ptCount val="2"/>
                <c:pt idx="0">
                  <c:v>143894.45000000001</c:v>
                </c:pt>
                <c:pt idx="1">
                  <c:v>15432.33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BA-4151-8019-B6445EADA5C5}"/>
            </c:ext>
          </c:extLst>
        </c:ser>
        <c:ser>
          <c:idx val="1"/>
          <c:order val="1"/>
          <c:tx>
            <c:strRef>
              <c:f>Lapas2!$C$18</c:f>
              <c:strCache>
                <c:ptCount val="1"/>
                <c:pt idx="0">
                  <c:v>Regiono savivaldybių lėšos</c:v>
                </c:pt>
              </c:strCache>
            </c:strRef>
          </c:tx>
          <c:spPr>
            <a:solidFill>
              <a:srgbClr val="01A8C7">
                <a:lumMod val="40000"/>
                <a:lumOff val="6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Lapas2!$A$19:$A$20</c:f>
              <c:strCache>
                <c:ptCount val="2"/>
                <c:pt idx="0">
                  <c:v>Darbo užmokesčio išlaidos</c:v>
                </c:pt>
                <c:pt idx="1">
                  <c:v>Kitos išlaidos</c:v>
                </c:pt>
              </c:strCache>
            </c:strRef>
          </c:cat>
          <c:val>
            <c:numRef>
              <c:f>Lapas2!$C$19:$C$20</c:f>
              <c:numCache>
                <c:formatCode>General</c:formatCode>
                <c:ptCount val="2"/>
                <c:pt idx="0">
                  <c:v>10835.08</c:v>
                </c:pt>
                <c:pt idx="1">
                  <c:v>46219.74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BA-4151-8019-B6445EADA5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65760367"/>
        <c:axId val="465759407"/>
      </c:barChart>
      <c:catAx>
        <c:axId val="46576036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465759407"/>
        <c:crosses val="autoZero"/>
        <c:auto val="1"/>
        <c:lblAlgn val="ctr"/>
        <c:lblOffset val="100"/>
        <c:noMultiLvlLbl val="0"/>
      </c:catAx>
      <c:valAx>
        <c:axId val="46575940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4657603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Poppins" panose="00000500000000000000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Poppins" panose="00000500000000000000" pitchFamily="2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3/2/2026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Poppins" panose="00000500000000000000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Poppins" panose="00000500000000000000" pitchFamily="2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Poppins" panose="00000500000000000000" pitchFamily="2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Poppins" panose="00000500000000000000" pitchFamily="2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Poppins" panose="00000500000000000000" pitchFamily="2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Poppins" panose="00000500000000000000" pitchFamily="2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Poppins" panose="00000500000000000000" pitchFamily="2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ctr" defTabSz="1828434" rtl="0" eaLnBrk="1" latinLnBrk="0" hangingPunct="1">
        <a:lnSpc>
          <a:spcPct val="90000"/>
        </a:lnSpc>
        <a:spcBef>
          <a:spcPct val="0"/>
        </a:spcBef>
        <a:buNone/>
        <a:defRPr lang="en-US" sz="8000" b="1" i="0" kern="1200" spc="-100" baseline="0">
          <a:solidFill>
            <a:schemeClr val="tx2"/>
          </a:solidFill>
          <a:latin typeface="Poppins" panose="00000500000000000000" pitchFamily="2" charset="0"/>
          <a:ea typeface="Open Sans Light" panose="020B0306030504020204" pitchFamily="34" charset="0"/>
          <a:cs typeface="Poppins Light" pitchFamily="2" charset="77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400" b="0" i="0" kern="1200" spc="-30" baseline="0" dirty="0" smtClean="0">
          <a:solidFill>
            <a:schemeClr val="tx1"/>
          </a:solidFill>
          <a:effectLst/>
          <a:latin typeface="Poppins" panose="00000500000000000000" pitchFamily="2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spc="-30" baseline="0" dirty="0" smtClean="0">
          <a:solidFill>
            <a:schemeClr val="tx1"/>
          </a:solidFill>
          <a:effectLst/>
          <a:latin typeface="Poppins" panose="00000500000000000000" pitchFamily="2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spc="-30" baseline="0" dirty="0" smtClean="0">
          <a:solidFill>
            <a:schemeClr val="tx1"/>
          </a:solidFill>
          <a:effectLst/>
          <a:latin typeface="Poppins" panose="00000500000000000000" pitchFamily="2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800" b="0" i="0" kern="1200" spc="-30" baseline="0" dirty="0" smtClean="0">
          <a:solidFill>
            <a:schemeClr val="tx1"/>
          </a:solidFill>
          <a:effectLst/>
          <a:latin typeface="Poppins" panose="00000500000000000000" pitchFamily="2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800" b="0" i="0" kern="1200" spc="-30" baseline="0" dirty="0">
          <a:solidFill>
            <a:schemeClr val="tx1"/>
          </a:solidFill>
          <a:effectLst/>
          <a:latin typeface="Poppins" panose="00000500000000000000" pitchFamily="2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>
            <a:extLst>
              <a:ext uri="{FF2B5EF4-FFF2-40B4-BE49-F238E27FC236}">
                <a16:creationId xmlns:a16="http://schemas.microsoft.com/office/drawing/2014/main" id="{ECD516C9-CE6B-A7AC-768A-73967BE3B4DC}"/>
              </a:ext>
            </a:extLst>
          </p:cNvPr>
          <p:cNvSpPr txBox="1"/>
          <p:nvPr/>
        </p:nvSpPr>
        <p:spPr>
          <a:xfrm>
            <a:off x="12017828" y="4041552"/>
            <a:ext cx="12223103" cy="487851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 algn="ctr">
              <a:lnSpc>
                <a:spcPts val="9400"/>
              </a:lnSpc>
              <a:defRPr sz="8000" b="1" spc="-290">
                <a:solidFill>
                  <a:schemeClr val="tx2"/>
                </a:solidFill>
                <a:latin typeface="Raleway" panose="020B0503030101060003" pitchFamily="34" charset="77"/>
              </a:defRPr>
            </a:lvl1pPr>
          </a:lstStyle>
          <a:p>
            <a:r>
              <a:rPr lang="en-US" sz="7400" dirty="0">
                <a:latin typeface="Poppins" panose="00000500000000000000" pitchFamily="2" charset="0"/>
                <a:cs typeface="Poppins" panose="00000500000000000000" pitchFamily="2" charset="0"/>
              </a:rPr>
              <a:t>20</a:t>
            </a:r>
            <a:r>
              <a:rPr lang="lt-LT" sz="7400" dirty="0">
                <a:latin typeface="Poppins" panose="00000500000000000000" pitchFamily="2" charset="0"/>
                <a:cs typeface="Poppins" panose="00000500000000000000" pitchFamily="2" charset="0"/>
              </a:rPr>
              <a:t>25</a:t>
            </a:r>
            <a:r>
              <a:rPr lang="en-US" sz="7400" dirty="0">
                <a:latin typeface="Poppins" panose="00000500000000000000" pitchFamily="2" charset="0"/>
                <a:cs typeface="Poppins" panose="00000500000000000000" pitchFamily="2" charset="0"/>
              </a:rPr>
              <a:t> M. </a:t>
            </a:r>
            <a:r>
              <a:rPr lang="lt-LT" sz="7400" dirty="0">
                <a:latin typeface="Poppins" panose="00000500000000000000" pitchFamily="2" charset="0"/>
                <a:cs typeface="Poppins" panose="00000500000000000000" pitchFamily="2" charset="0"/>
              </a:rPr>
              <a:t>ALYTAUS REGIONO PLĖTROS </a:t>
            </a:r>
            <a:r>
              <a:rPr lang="en-US" sz="7400" dirty="0">
                <a:latin typeface="Poppins" panose="00000500000000000000" pitchFamily="2" charset="0"/>
                <a:cs typeface="Poppins" panose="00000500000000000000" pitchFamily="2" charset="0"/>
              </a:rPr>
              <a:t>TARYBOS </a:t>
            </a:r>
            <a:endParaRPr lang="lt-LT" sz="74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US" sz="7400" dirty="0">
                <a:latin typeface="Poppins" panose="00000500000000000000" pitchFamily="2" charset="0"/>
                <a:cs typeface="Poppins" panose="00000500000000000000" pitchFamily="2" charset="0"/>
              </a:rPr>
              <a:t>VEIKLOS IR FINANSIN</a:t>
            </a:r>
            <a:r>
              <a:rPr lang="lt-LT" sz="7400" dirty="0">
                <a:latin typeface="Poppins" panose="00000500000000000000" pitchFamily="2" charset="0"/>
                <a:cs typeface="Poppins" panose="00000500000000000000" pitchFamily="2" charset="0"/>
              </a:rPr>
              <a:t>Ė </a:t>
            </a:r>
            <a:r>
              <a:rPr lang="en-US" sz="7400" dirty="0">
                <a:latin typeface="Poppins" panose="00000500000000000000" pitchFamily="2" charset="0"/>
                <a:cs typeface="Poppins" panose="00000500000000000000" pitchFamily="2" charset="0"/>
              </a:rPr>
              <a:t>ATASKAITA</a:t>
            </a:r>
          </a:p>
        </p:txBody>
      </p:sp>
      <p:graphicFrame>
        <p:nvGraphicFramePr>
          <p:cNvPr id="51" name="Chart 50">
            <a:extLst>
              <a:ext uri="{FF2B5EF4-FFF2-40B4-BE49-F238E27FC236}">
                <a16:creationId xmlns:a16="http://schemas.microsoft.com/office/drawing/2014/main" id="{CA616348-9C5D-4986-B365-CFC8C9667A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6683893"/>
              </p:ext>
            </p:extLst>
          </p:nvPr>
        </p:nvGraphicFramePr>
        <p:xfrm>
          <a:off x="556558" y="877077"/>
          <a:ext cx="11461270" cy="119043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0024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920DA4C-7D28-076B-E48B-C45630A1DFE5}"/>
              </a:ext>
            </a:extLst>
          </p:cNvPr>
          <p:cNvGrpSpPr/>
          <p:nvPr/>
        </p:nvGrpSpPr>
        <p:grpSpPr>
          <a:xfrm>
            <a:off x="3921125" y="3665094"/>
            <a:ext cx="16556514" cy="9288906"/>
            <a:chOff x="5857301" y="5849494"/>
            <a:chExt cx="12663048" cy="7104506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BAAEBFD0-69EC-5678-F647-16FFDA2C1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57301" y="7622250"/>
              <a:ext cx="4414017" cy="4392572"/>
            </a:xfrm>
            <a:custGeom>
              <a:avLst/>
              <a:gdLst>
                <a:gd name="T0" fmla="*/ 5445 w 5446"/>
                <a:gd name="T1" fmla="*/ 3052 h 5419"/>
                <a:gd name="T2" fmla="*/ 5445 w 5446"/>
                <a:gd name="T3" fmla="*/ 3052 h 5419"/>
                <a:gd name="T4" fmla="*/ 4319 w 5446"/>
                <a:gd name="T5" fmla="*/ 5418 h 5419"/>
                <a:gd name="T6" fmla="*/ 0 w 5446"/>
                <a:gd name="T7" fmla="*/ 5418 h 5419"/>
                <a:gd name="T8" fmla="*/ 0 w 5446"/>
                <a:gd name="T9" fmla="*/ 5418 h 5419"/>
                <a:gd name="T10" fmla="*/ 2393 w 5446"/>
                <a:gd name="T11" fmla="*/ 0 h 5419"/>
                <a:gd name="T12" fmla="*/ 5445 w 5446"/>
                <a:gd name="T13" fmla="*/ 3052 h 5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46" h="5419">
                  <a:moveTo>
                    <a:pt x="5445" y="3052"/>
                  </a:moveTo>
                  <a:lnTo>
                    <a:pt x="5445" y="3052"/>
                  </a:lnTo>
                  <a:cubicBezTo>
                    <a:pt x="4797" y="3647"/>
                    <a:pt x="4374" y="4482"/>
                    <a:pt x="4319" y="5418"/>
                  </a:cubicBezTo>
                  <a:lnTo>
                    <a:pt x="0" y="5418"/>
                  </a:lnTo>
                  <a:lnTo>
                    <a:pt x="0" y="5418"/>
                  </a:lnTo>
                  <a:cubicBezTo>
                    <a:pt x="56" y="3291"/>
                    <a:pt x="962" y="1375"/>
                    <a:pt x="2393" y="0"/>
                  </a:cubicBezTo>
                  <a:lnTo>
                    <a:pt x="5445" y="3052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Lato Light" panose="020F0502020204030203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BB5F212E-B862-58A9-5AD8-F951B75D5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06332" y="7622250"/>
              <a:ext cx="4414017" cy="4392572"/>
            </a:xfrm>
            <a:custGeom>
              <a:avLst/>
              <a:gdLst>
                <a:gd name="T0" fmla="*/ 5445 w 5446"/>
                <a:gd name="T1" fmla="*/ 5418 h 5419"/>
                <a:gd name="T2" fmla="*/ 1126 w 5446"/>
                <a:gd name="T3" fmla="*/ 5418 h 5419"/>
                <a:gd name="T4" fmla="*/ 1126 w 5446"/>
                <a:gd name="T5" fmla="*/ 5418 h 5419"/>
                <a:gd name="T6" fmla="*/ 0 w 5446"/>
                <a:gd name="T7" fmla="*/ 3052 h 5419"/>
                <a:gd name="T8" fmla="*/ 3053 w 5446"/>
                <a:gd name="T9" fmla="*/ 0 h 5419"/>
                <a:gd name="T10" fmla="*/ 3053 w 5446"/>
                <a:gd name="T11" fmla="*/ 0 h 5419"/>
                <a:gd name="T12" fmla="*/ 5445 w 5446"/>
                <a:gd name="T13" fmla="*/ 5418 h 5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46" h="5419">
                  <a:moveTo>
                    <a:pt x="5445" y="5418"/>
                  </a:moveTo>
                  <a:lnTo>
                    <a:pt x="1126" y="5418"/>
                  </a:lnTo>
                  <a:lnTo>
                    <a:pt x="1126" y="5418"/>
                  </a:lnTo>
                  <a:cubicBezTo>
                    <a:pt x="1071" y="4482"/>
                    <a:pt x="649" y="3647"/>
                    <a:pt x="0" y="3052"/>
                  </a:cubicBezTo>
                  <a:lnTo>
                    <a:pt x="3053" y="0"/>
                  </a:lnTo>
                  <a:lnTo>
                    <a:pt x="3053" y="0"/>
                  </a:lnTo>
                  <a:cubicBezTo>
                    <a:pt x="4482" y="1376"/>
                    <a:pt x="5388" y="3292"/>
                    <a:pt x="5445" y="5418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Lato Light" panose="020F0502020204030203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D935B48E-DF62-E413-B0C8-2F4A3E6861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90614" y="5849494"/>
              <a:ext cx="4392572" cy="4246034"/>
            </a:xfrm>
            <a:custGeom>
              <a:avLst/>
              <a:gdLst>
                <a:gd name="T0" fmla="*/ 5419 w 5420"/>
                <a:gd name="T1" fmla="*/ 2185 h 5238"/>
                <a:gd name="T2" fmla="*/ 2366 w 5420"/>
                <a:gd name="T3" fmla="*/ 5237 h 5238"/>
                <a:gd name="T4" fmla="*/ 2366 w 5420"/>
                <a:gd name="T5" fmla="*/ 5237 h 5238"/>
                <a:gd name="T6" fmla="*/ 0 w 5420"/>
                <a:gd name="T7" fmla="*/ 4316 h 5238"/>
                <a:gd name="T8" fmla="*/ 0 w 5420"/>
                <a:gd name="T9" fmla="*/ 0 h 5238"/>
                <a:gd name="T10" fmla="*/ 0 w 5420"/>
                <a:gd name="T11" fmla="*/ 0 h 5238"/>
                <a:gd name="T12" fmla="*/ 5419 w 5420"/>
                <a:gd name="T13" fmla="*/ 2185 h 5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20" h="5238">
                  <a:moveTo>
                    <a:pt x="5419" y="2185"/>
                  </a:moveTo>
                  <a:lnTo>
                    <a:pt x="2366" y="5237"/>
                  </a:lnTo>
                  <a:lnTo>
                    <a:pt x="2366" y="5237"/>
                  </a:lnTo>
                  <a:cubicBezTo>
                    <a:pt x="1744" y="4664"/>
                    <a:pt x="913" y="4316"/>
                    <a:pt x="0" y="4316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2104" y="0"/>
                    <a:pt x="4014" y="832"/>
                    <a:pt x="5419" y="2185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Lato Light" panose="020F0502020204030203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E467F398-B7DD-E938-2BA7-619DF34826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8038" y="5849494"/>
              <a:ext cx="4392575" cy="4246034"/>
            </a:xfrm>
            <a:custGeom>
              <a:avLst/>
              <a:gdLst>
                <a:gd name="T0" fmla="*/ 5418 w 5419"/>
                <a:gd name="T1" fmla="*/ 0 h 5238"/>
                <a:gd name="T2" fmla="*/ 5418 w 5419"/>
                <a:gd name="T3" fmla="*/ 4316 h 5238"/>
                <a:gd name="T4" fmla="*/ 5418 w 5419"/>
                <a:gd name="T5" fmla="*/ 4316 h 5238"/>
                <a:gd name="T6" fmla="*/ 3052 w 5419"/>
                <a:gd name="T7" fmla="*/ 5237 h 5238"/>
                <a:gd name="T8" fmla="*/ 0 w 5419"/>
                <a:gd name="T9" fmla="*/ 2185 h 5238"/>
                <a:gd name="T10" fmla="*/ 0 w 5419"/>
                <a:gd name="T11" fmla="*/ 2185 h 5238"/>
                <a:gd name="T12" fmla="*/ 5418 w 5419"/>
                <a:gd name="T13" fmla="*/ 0 h 5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19" h="5238">
                  <a:moveTo>
                    <a:pt x="5418" y="0"/>
                  </a:moveTo>
                  <a:lnTo>
                    <a:pt x="5418" y="4316"/>
                  </a:lnTo>
                  <a:lnTo>
                    <a:pt x="5418" y="4316"/>
                  </a:lnTo>
                  <a:cubicBezTo>
                    <a:pt x="4505" y="4316"/>
                    <a:pt x="3675" y="4664"/>
                    <a:pt x="3052" y="5237"/>
                  </a:cubicBezTo>
                  <a:lnTo>
                    <a:pt x="0" y="2185"/>
                  </a:lnTo>
                  <a:lnTo>
                    <a:pt x="0" y="2185"/>
                  </a:lnTo>
                  <a:cubicBezTo>
                    <a:pt x="1405" y="831"/>
                    <a:pt x="3314" y="0"/>
                    <a:pt x="54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Lato Light" panose="020F0502020204030203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3B9DDA5C-C044-6DC2-045B-5E4C7DC51B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86812" y="6843096"/>
              <a:ext cx="1547588" cy="1561882"/>
            </a:xfrm>
            <a:custGeom>
              <a:avLst/>
              <a:gdLst>
                <a:gd name="T0" fmla="*/ 1330 w 1910"/>
                <a:gd name="T1" fmla="*/ 1924 h 1925"/>
                <a:gd name="T2" fmla="*/ 1330 w 1910"/>
                <a:gd name="T3" fmla="*/ 1924 h 1925"/>
                <a:gd name="T4" fmla="*/ 1909 w 1910"/>
                <a:gd name="T5" fmla="*/ 962 h 1925"/>
                <a:gd name="T6" fmla="*/ 1909 w 1910"/>
                <a:gd name="T7" fmla="*/ 962 h 1925"/>
                <a:gd name="T8" fmla="*/ 1330 w 1910"/>
                <a:gd name="T9" fmla="*/ 0 h 1925"/>
                <a:gd name="T10" fmla="*/ 1330 w 1910"/>
                <a:gd name="T11" fmla="*/ 0 h 1925"/>
                <a:gd name="T12" fmla="*/ 836 w 1910"/>
                <a:gd name="T13" fmla="*/ 465 h 1925"/>
                <a:gd name="T14" fmla="*/ 836 w 1910"/>
                <a:gd name="T15" fmla="*/ 465 h 1925"/>
                <a:gd name="T16" fmla="*/ 157 w 1910"/>
                <a:gd name="T17" fmla="*/ 300 h 1925"/>
                <a:gd name="T18" fmla="*/ 0 w 1910"/>
                <a:gd name="T19" fmla="*/ 923 h 1925"/>
                <a:gd name="T20" fmla="*/ 0 w 1910"/>
                <a:gd name="T21" fmla="*/ 1001 h 1925"/>
                <a:gd name="T22" fmla="*/ 157 w 1910"/>
                <a:gd name="T23" fmla="*/ 1624 h 1925"/>
                <a:gd name="T24" fmla="*/ 157 w 1910"/>
                <a:gd name="T25" fmla="*/ 1624 h 1925"/>
                <a:gd name="T26" fmla="*/ 836 w 1910"/>
                <a:gd name="T27" fmla="*/ 1459 h 1925"/>
                <a:gd name="T28" fmla="*/ 836 w 1910"/>
                <a:gd name="T29" fmla="*/ 1459 h 1925"/>
                <a:gd name="T30" fmla="*/ 1330 w 1910"/>
                <a:gd name="T31" fmla="*/ 1924 h 19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10" h="1925">
                  <a:moveTo>
                    <a:pt x="1330" y="1924"/>
                  </a:moveTo>
                  <a:lnTo>
                    <a:pt x="1330" y="1924"/>
                  </a:lnTo>
                  <a:cubicBezTo>
                    <a:pt x="1650" y="1924"/>
                    <a:pt x="1909" y="1493"/>
                    <a:pt x="1909" y="962"/>
                  </a:cubicBezTo>
                  <a:lnTo>
                    <a:pt x="1909" y="962"/>
                  </a:lnTo>
                  <a:cubicBezTo>
                    <a:pt x="1909" y="431"/>
                    <a:pt x="1650" y="0"/>
                    <a:pt x="1330" y="0"/>
                  </a:cubicBezTo>
                  <a:lnTo>
                    <a:pt x="1330" y="0"/>
                  </a:lnTo>
                  <a:cubicBezTo>
                    <a:pt x="1121" y="0"/>
                    <a:pt x="938" y="187"/>
                    <a:pt x="836" y="465"/>
                  </a:cubicBezTo>
                  <a:lnTo>
                    <a:pt x="836" y="465"/>
                  </a:lnTo>
                  <a:cubicBezTo>
                    <a:pt x="469" y="601"/>
                    <a:pt x="157" y="300"/>
                    <a:pt x="157" y="300"/>
                  </a:cubicBezTo>
                  <a:lnTo>
                    <a:pt x="0" y="923"/>
                  </a:lnTo>
                  <a:lnTo>
                    <a:pt x="0" y="1001"/>
                  </a:lnTo>
                  <a:lnTo>
                    <a:pt x="157" y="1624"/>
                  </a:lnTo>
                  <a:lnTo>
                    <a:pt x="157" y="1624"/>
                  </a:lnTo>
                  <a:cubicBezTo>
                    <a:pt x="157" y="1624"/>
                    <a:pt x="469" y="1324"/>
                    <a:pt x="836" y="1459"/>
                  </a:cubicBezTo>
                  <a:lnTo>
                    <a:pt x="836" y="1459"/>
                  </a:lnTo>
                  <a:cubicBezTo>
                    <a:pt x="938" y="1738"/>
                    <a:pt x="1121" y="1924"/>
                    <a:pt x="1330" y="192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Lato Light" panose="020F0502020204030203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AE83BFF7-4E67-5D7E-532B-45330B8A29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6133" y="8340643"/>
              <a:ext cx="1787051" cy="1790626"/>
            </a:xfrm>
            <a:custGeom>
              <a:avLst/>
              <a:gdLst>
                <a:gd name="T0" fmla="*/ 646 w 2203"/>
                <a:gd name="T1" fmla="*/ 1987 h 2208"/>
                <a:gd name="T2" fmla="*/ 646 w 2203"/>
                <a:gd name="T3" fmla="*/ 1987 h 2208"/>
                <a:gd name="T4" fmla="*/ 1728 w 2203"/>
                <a:gd name="T5" fmla="*/ 1688 h 2208"/>
                <a:gd name="T6" fmla="*/ 1728 w 2203"/>
                <a:gd name="T7" fmla="*/ 1688 h 2208"/>
                <a:gd name="T8" fmla="*/ 1971 w 2203"/>
                <a:gd name="T9" fmla="*/ 592 h 2208"/>
                <a:gd name="T10" fmla="*/ 1971 w 2203"/>
                <a:gd name="T11" fmla="*/ 592 h 2208"/>
                <a:gd name="T12" fmla="*/ 1292 w 2203"/>
                <a:gd name="T13" fmla="*/ 588 h 2208"/>
                <a:gd name="T14" fmla="*/ 1292 w 2203"/>
                <a:gd name="T15" fmla="*/ 588 h 2208"/>
                <a:gd name="T16" fmla="*/ 913 w 2203"/>
                <a:gd name="T17" fmla="*/ 0 h 2208"/>
                <a:gd name="T18" fmla="*/ 370 w 2203"/>
                <a:gd name="T19" fmla="*/ 344 h 2208"/>
                <a:gd name="T20" fmla="*/ 316 w 2203"/>
                <a:gd name="T21" fmla="*/ 401 h 2208"/>
                <a:gd name="T22" fmla="*/ 0 w 2203"/>
                <a:gd name="T23" fmla="*/ 960 h 2208"/>
                <a:gd name="T24" fmla="*/ 0 w 2203"/>
                <a:gd name="T25" fmla="*/ 960 h 2208"/>
                <a:gd name="T26" fmla="*/ 608 w 2203"/>
                <a:gd name="T27" fmla="*/ 1309 h 2208"/>
                <a:gd name="T28" fmla="*/ 608 w 2203"/>
                <a:gd name="T29" fmla="*/ 1309 h 2208"/>
                <a:gd name="T30" fmla="*/ 646 w 2203"/>
                <a:gd name="T31" fmla="*/ 1987 h 2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203" h="2208">
                  <a:moveTo>
                    <a:pt x="646" y="1987"/>
                  </a:moveTo>
                  <a:lnTo>
                    <a:pt x="646" y="1987"/>
                  </a:lnTo>
                  <a:cubicBezTo>
                    <a:pt x="878" y="2207"/>
                    <a:pt x="1362" y="2073"/>
                    <a:pt x="1728" y="1688"/>
                  </a:cubicBezTo>
                  <a:lnTo>
                    <a:pt x="1728" y="1688"/>
                  </a:lnTo>
                  <a:cubicBezTo>
                    <a:pt x="2093" y="1303"/>
                    <a:pt x="2202" y="812"/>
                    <a:pt x="1971" y="592"/>
                  </a:cubicBezTo>
                  <a:lnTo>
                    <a:pt x="1971" y="592"/>
                  </a:lnTo>
                  <a:cubicBezTo>
                    <a:pt x="1819" y="447"/>
                    <a:pt x="1557" y="457"/>
                    <a:pt x="1292" y="588"/>
                  </a:cubicBezTo>
                  <a:lnTo>
                    <a:pt x="1292" y="588"/>
                  </a:lnTo>
                  <a:cubicBezTo>
                    <a:pt x="933" y="434"/>
                    <a:pt x="913" y="0"/>
                    <a:pt x="913" y="0"/>
                  </a:cubicBezTo>
                  <a:lnTo>
                    <a:pt x="370" y="344"/>
                  </a:lnTo>
                  <a:lnTo>
                    <a:pt x="316" y="401"/>
                  </a:lnTo>
                  <a:lnTo>
                    <a:pt x="0" y="960"/>
                  </a:lnTo>
                  <a:lnTo>
                    <a:pt x="0" y="960"/>
                  </a:lnTo>
                  <a:cubicBezTo>
                    <a:pt x="0" y="960"/>
                    <a:pt x="436" y="959"/>
                    <a:pt x="608" y="1309"/>
                  </a:cubicBezTo>
                  <a:lnTo>
                    <a:pt x="608" y="1309"/>
                  </a:lnTo>
                  <a:cubicBezTo>
                    <a:pt x="490" y="1581"/>
                    <a:pt x="494" y="1842"/>
                    <a:pt x="646" y="1987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Lato Light" panose="020F0502020204030203" pitchFamily="34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7D370FD5-9F62-11B4-6C13-80EB09D602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2896" y="7511451"/>
              <a:ext cx="1787051" cy="1787051"/>
            </a:xfrm>
            <a:custGeom>
              <a:avLst/>
              <a:gdLst>
                <a:gd name="T0" fmla="*/ 1982 w 2207"/>
                <a:gd name="T1" fmla="*/ 1577 h 2205"/>
                <a:gd name="T2" fmla="*/ 1982 w 2207"/>
                <a:gd name="T3" fmla="*/ 1577 h 2205"/>
                <a:gd name="T4" fmla="*/ 1702 w 2207"/>
                <a:gd name="T5" fmla="*/ 490 h 2205"/>
                <a:gd name="T6" fmla="*/ 1702 w 2207"/>
                <a:gd name="T7" fmla="*/ 490 h 2205"/>
                <a:gd name="T8" fmla="*/ 610 w 2207"/>
                <a:gd name="T9" fmla="*/ 228 h 2205"/>
                <a:gd name="T10" fmla="*/ 610 w 2207"/>
                <a:gd name="T11" fmla="*/ 228 h 2205"/>
                <a:gd name="T12" fmla="*/ 595 w 2207"/>
                <a:gd name="T13" fmla="*/ 906 h 2205"/>
                <a:gd name="T14" fmla="*/ 595 w 2207"/>
                <a:gd name="T15" fmla="*/ 906 h 2205"/>
                <a:gd name="T16" fmla="*/ 0 w 2207"/>
                <a:gd name="T17" fmla="*/ 1276 h 2205"/>
                <a:gd name="T18" fmla="*/ 334 w 2207"/>
                <a:gd name="T19" fmla="*/ 1824 h 2205"/>
                <a:gd name="T20" fmla="*/ 390 w 2207"/>
                <a:gd name="T21" fmla="*/ 1879 h 2205"/>
                <a:gd name="T22" fmla="*/ 944 w 2207"/>
                <a:gd name="T23" fmla="*/ 2204 h 2205"/>
                <a:gd name="T24" fmla="*/ 944 w 2207"/>
                <a:gd name="T25" fmla="*/ 2204 h 2205"/>
                <a:gd name="T26" fmla="*/ 1303 w 2207"/>
                <a:gd name="T27" fmla="*/ 1603 h 2205"/>
                <a:gd name="T28" fmla="*/ 1303 w 2207"/>
                <a:gd name="T29" fmla="*/ 1603 h 2205"/>
                <a:gd name="T30" fmla="*/ 1982 w 2207"/>
                <a:gd name="T31" fmla="*/ 1577 h 2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207" h="2205">
                  <a:moveTo>
                    <a:pt x="1982" y="1577"/>
                  </a:moveTo>
                  <a:lnTo>
                    <a:pt x="1982" y="1577"/>
                  </a:lnTo>
                  <a:cubicBezTo>
                    <a:pt x="2206" y="1349"/>
                    <a:pt x="2080" y="862"/>
                    <a:pt x="1702" y="490"/>
                  </a:cubicBezTo>
                  <a:lnTo>
                    <a:pt x="1702" y="490"/>
                  </a:lnTo>
                  <a:cubicBezTo>
                    <a:pt x="1323" y="117"/>
                    <a:pt x="834" y="0"/>
                    <a:pt x="610" y="228"/>
                  </a:cubicBezTo>
                  <a:lnTo>
                    <a:pt x="610" y="228"/>
                  </a:lnTo>
                  <a:cubicBezTo>
                    <a:pt x="463" y="378"/>
                    <a:pt x="468" y="639"/>
                    <a:pt x="595" y="906"/>
                  </a:cubicBezTo>
                  <a:lnTo>
                    <a:pt x="595" y="906"/>
                  </a:lnTo>
                  <a:cubicBezTo>
                    <a:pt x="435" y="1263"/>
                    <a:pt x="0" y="1276"/>
                    <a:pt x="0" y="1276"/>
                  </a:cubicBezTo>
                  <a:lnTo>
                    <a:pt x="334" y="1824"/>
                  </a:lnTo>
                  <a:lnTo>
                    <a:pt x="390" y="1879"/>
                  </a:lnTo>
                  <a:lnTo>
                    <a:pt x="944" y="2204"/>
                  </a:lnTo>
                  <a:lnTo>
                    <a:pt x="944" y="2204"/>
                  </a:lnTo>
                  <a:cubicBezTo>
                    <a:pt x="944" y="2204"/>
                    <a:pt x="950" y="1770"/>
                    <a:pt x="1303" y="1603"/>
                  </a:cubicBezTo>
                  <a:lnTo>
                    <a:pt x="1303" y="1603"/>
                  </a:lnTo>
                  <a:cubicBezTo>
                    <a:pt x="1573" y="1726"/>
                    <a:pt x="1834" y="1726"/>
                    <a:pt x="1982" y="157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Lato Light" panose="020F0502020204030203" pitchFamily="34" charset="0"/>
              </a:endParaRPr>
            </a:p>
          </p:txBody>
        </p:sp>
        <p:sp>
          <p:nvSpPr>
            <p:cNvPr id="10" name="Freeform 17">
              <a:extLst>
                <a:ext uri="{FF2B5EF4-FFF2-40B4-BE49-F238E27FC236}">
                  <a16:creationId xmlns:a16="http://schemas.microsoft.com/office/drawing/2014/main" id="{E36641B8-CF55-F2E4-72E3-EE282667BE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4470" y="9755989"/>
              <a:ext cx="2969271" cy="3198011"/>
            </a:xfrm>
            <a:custGeom>
              <a:avLst/>
              <a:gdLst>
                <a:gd name="connsiteX0" fmla="*/ 1074353 w 2392879"/>
                <a:gd name="connsiteY0" fmla="*/ 699913 h 2577217"/>
                <a:gd name="connsiteX1" fmla="*/ 1323341 w 2392879"/>
                <a:gd name="connsiteY1" fmla="*/ 752820 h 2577217"/>
                <a:gd name="connsiteX2" fmla="*/ 1143625 w 2392879"/>
                <a:gd name="connsiteY2" fmla="*/ 933095 h 2577217"/>
                <a:gd name="connsiteX3" fmla="*/ 1074353 w 2392879"/>
                <a:gd name="connsiteY3" fmla="*/ 926564 h 2577217"/>
                <a:gd name="connsiteX4" fmla="*/ 678976 w 2392879"/>
                <a:gd name="connsiteY4" fmla="*/ 1321732 h 2577217"/>
                <a:gd name="connsiteX5" fmla="*/ 1074353 w 2392879"/>
                <a:gd name="connsiteY5" fmla="*/ 1717554 h 2577217"/>
                <a:gd name="connsiteX6" fmla="*/ 1469729 w 2392879"/>
                <a:gd name="connsiteY6" fmla="*/ 1321732 h 2577217"/>
                <a:gd name="connsiteX7" fmla="*/ 1463193 w 2392879"/>
                <a:gd name="connsiteY7" fmla="*/ 1252496 h 2577217"/>
                <a:gd name="connsiteX8" fmla="*/ 1643563 w 2392879"/>
                <a:gd name="connsiteY8" fmla="*/ 1072874 h 2577217"/>
                <a:gd name="connsiteX9" fmla="*/ 1695845 w 2392879"/>
                <a:gd name="connsiteY9" fmla="*/ 1321732 h 2577217"/>
                <a:gd name="connsiteX10" fmla="*/ 1074353 w 2392879"/>
                <a:gd name="connsiteY10" fmla="*/ 1943551 h 2577217"/>
                <a:gd name="connsiteX11" fmla="*/ 452207 w 2392879"/>
                <a:gd name="connsiteY11" fmla="*/ 1321732 h 2577217"/>
                <a:gd name="connsiteX12" fmla="*/ 1074353 w 2392879"/>
                <a:gd name="connsiteY12" fmla="*/ 699913 h 2577217"/>
                <a:gd name="connsiteX13" fmla="*/ 1074026 w 2392879"/>
                <a:gd name="connsiteY13" fmla="*/ 247705 h 2577217"/>
                <a:gd name="connsiteX14" fmla="*/ 1655464 w 2392879"/>
                <a:gd name="connsiteY14" fmla="*/ 420177 h 2577217"/>
                <a:gd name="connsiteX15" fmla="*/ 1490832 w 2392879"/>
                <a:gd name="connsiteY15" fmla="*/ 584155 h 2577217"/>
                <a:gd name="connsiteX16" fmla="*/ 1074026 w 2392879"/>
                <a:gd name="connsiteY16" fmla="*/ 473094 h 2577217"/>
                <a:gd name="connsiteX17" fmla="*/ 226042 w 2392879"/>
                <a:gd name="connsiteY17" fmla="*/ 1321078 h 2577217"/>
                <a:gd name="connsiteX18" fmla="*/ 1074026 w 2392879"/>
                <a:gd name="connsiteY18" fmla="*/ 2169063 h 2577217"/>
                <a:gd name="connsiteX19" fmla="*/ 1921357 w 2392879"/>
                <a:gd name="connsiteY19" fmla="*/ 1321078 h 2577217"/>
                <a:gd name="connsiteX20" fmla="*/ 1810949 w 2392879"/>
                <a:gd name="connsiteY20" fmla="*/ 903619 h 2577217"/>
                <a:gd name="connsiteX21" fmla="*/ 1975581 w 2392879"/>
                <a:gd name="connsiteY21" fmla="*/ 739641 h 2577217"/>
                <a:gd name="connsiteX22" fmla="*/ 2148053 w 2392879"/>
                <a:gd name="connsiteY22" fmla="*/ 1321078 h 2577217"/>
                <a:gd name="connsiteX23" fmla="*/ 1832999 w 2392879"/>
                <a:gd name="connsiteY23" fmla="*/ 2080622 h 2577217"/>
                <a:gd name="connsiteX24" fmla="*/ 1821462 w 2392879"/>
                <a:gd name="connsiteY24" fmla="*/ 2090150 h 2577217"/>
                <a:gd name="connsiteX25" fmla="*/ 1972353 w 2392879"/>
                <a:gd name="connsiteY25" fmla="*/ 2498697 h 2577217"/>
                <a:gd name="connsiteX26" fmla="*/ 1758881 w 2392879"/>
                <a:gd name="connsiteY26" fmla="*/ 2577217 h 2577217"/>
                <a:gd name="connsiteX27" fmla="*/ 1633615 w 2392879"/>
                <a:gd name="connsiteY27" fmla="*/ 2236514 h 2577217"/>
                <a:gd name="connsiteX28" fmla="*/ 1585405 w 2392879"/>
                <a:gd name="connsiteY28" fmla="*/ 2265852 h 2577217"/>
                <a:gd name="connsiteX29" fmla="*/ 1074026 w 2392879"/>
                <a:gd name="connsiteY29" fmla="*/ 2395758 h 2577217"/>
                <a:gd name="connsiteX30" fmla="*/ 562648 w 2392879"/>
                <a:gd name="connsiteY30" fmla="*/ 2265852 h 2577217"/>
                <a:gd name="connsiteX31" fmla="*/ 535757 w 2392879"/>
                <a:gd name="connsiteY31" fmla="*/ 2249488 h 2577217"/>
                <a:gd name="connsiteX32" fmla="*/ 415516 w 2392879"/>
                <a:gd name="connsiteY32" fmla="*/ 2577217 h 2577217"/>
                <a:gd name="connsiteX33" fmla="*/ 204502 w 2392879"/>
                <a:gd name="connsiteY33" fmla="*/ 2498697 h 2577217"/>
                <a:gd name="connsiteX34" fmla="*/ 348063 w 2392879"/>
                <a:gd name="connsiteY34" fmla="*/ 2107882 h 2577217"/>
                <a:gd name="connsiteX35" fmla="*/ 315054 w 2392879"/>
                <a:gd name="connsiteY35" fmla="*/ 2080622 h 2577217"/>
                <a:gd name="connsiteX36" fmla="*/ 0 w 2392879"/>
                <a:gd name="connsiteY36" fmla="*/ 1321078 h 2577217"/>
                <a:gd name="connsiteX37" fmla="*/ 1074026 w 2392879"/>
                <a:gd name="connsiteY37" fmla="*/ 247705 h 2577217"/>
                <a:gd name="connsiteX38" fmla="*/ 2073819 w 2392879"/>
                <a:gd name="connsiteY38" fmla="*/ 0 h 2577217"/>
                <a:gd name="connsiteX39" fmla="*/ 2154073 w 2392879"/>
                <a:gd name="connsiteY39" fmla="*/ 240357 h 2577217"/>
                <a:gd name="connsiteX40" fmla="*/ 2392879 w 2392879"/>
                <a:gd name="connsiteY40" fmla="*/ 320040 h 2577217"/>
                <a:gd name="connsiteX41" fmla="*/ 2073819 w 2392879"/>
                <a:gd name="connsiteY41" fmla="*/ 638774 h 2577217"/>
                <a:gd name="connsiteX42" fmla="*/ 1955324 w 2392879"/>
                <a:gd name="connsiteY42" fmla="*/ 599343 h 2577217"/>
                <a:gd name="connsiteX43" fmla="*/ 1241453 w 2392879"/>
                <a:gd name="connsiteY43" fmla="*/ 1310619 h 2577217"/>
                <a:gd name="connsiteX44" fmla="*/ 1243636 w 2392879"/>
                <a:gd name="connsiteY44" fmla="*/ 1321405 h 2577217"/>
                <a:gd name="connsiteX45" fmla="*/ 1074026 w 2392879"/>
                <a:gd name="connsiteY45" fmla="*/ 1491343 h 2577217"/>
                <a:gd name="connsiteX46" fmla="*/ 904415 w 2392879"/>
                <a:gd name="connsiteY46" fmla="*/ 1321405 h 2577217"/>
                <a:gd name="connsiteX47" fmla="*/ 1074026 w 2392879"/>
                <a:gd name="connsiteY47" fmla="*/ 1152120 h 2577217"/>
                <a:gd name="connsiteX48" fmla="*/ 1080518 w 2392879"/>
                <a:gd name="connsiteY48" fmla="*/ 1153429 h 2577217"/>
                <a:gd name="connsiteX49" fmla="*/ 1794790 w 2392879"/>
                <a:gd name="connsiteY49" fmla="*/ 441225 h 2577217"/>
                <a:gd name="connsiteX50" fmla="*/ 1754105 w 2392879"/>
                <a:gd name="connsiteY50" fmla="*/ 320040 h 2577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392879" h="2577217">
                  <a:moveTo>
                    <a:pt x="1074353" y="699913"/>
                  </a:moveTo>
                  <a:cubicBezTo>
                    <a:pt x="1162577" y="699913"/>
                    <a:pt x="1246880" y="719508"/>
                    <a:pt x="1323341" y="752820"/>
                  </a:cubicBezTo>
                  <a:lnTo>
                    <a:pt x="1143625" y="933095"/>
                  </a:lnTo>
                  <a:cubicBezTo>
                    <a:pt x="1121405" y="928523"/>
                    <a:pt x="1098533" y="926564"/>
                    <a:pt x="1074353" y="926564"/>
                  </a:cubicBezTo>
                  <a:cubicBezTo>
                    <a:pt x="856079" y="926564"/>
                    <a:pt x="678976" y="1103573"/>
                    <a:pt x="678976" y="1321732"/>
                  </a:cubicBezTo>
                  <a:cubicBezTo>
                    <a:pt x="678976" y="1539891"/>
                    <a:pt x="856079" y="1717554"/>
                    <a:pt x="1074353" y="1717554"/>
                  </a:cubicBezTo>
                  <a:cubicBezTo>
                    <a:pt x="1291973" y="1717554"/>
                    <a:pt x="1469729" y="1539891"/>
                    <a:pt x="1469729" y="1321732"/>
                  </a:cubicBezTo>
                  <a:cubicBezTo>
                    <a:pt x="1469729" y="1298218"/>
                    <a:pt x="1467115" y="1275357"/>
                    <a:pt x="1463193" y="1252496"/>
                  </a:cubicBezTo>
                  <a:lnTo>
                    <a:pt x="1643563" y="1072874"/>
                  </a:lnTo>
                  <a:cubicBezTo>
                    <a:pt x="1676893" y="1148642"/>
                    <a:pt x="1695845" y="1233554"/>
                    <a:pt x="1695845" y="1321732"/>
                  </a:cubicBezTo>
                  <a:cubicBezTo>
                    <a:pt x="1695845" y="1664647"/>
                    <a:pt x="1416794" y="1943551"/>
                    <a:pt x="1074353" y="1943551"/>
                  </a:cubicBezTo>
                  <a:cubicBezTo>
                    <a:pt x="731258" y="1943551"/>
                    <a:pt x="452207" y="1664647"/>
                    <a:pt x="452207" y="1321732"/>
                  </a:cubicBezTo>
                  <a:cubicBezTo>
                    <a:pt x="452207" y="978817"/>
                    <a:pt x="731258" y="699913"/>
                    <a:pt x="1074353" y="699913"/>
                  </a:cubicBezTo>
                  <a:close/>
                  <a:moveTo>
                    <a:pt x="1074026" y="247705"/>
                  </a:moveTo>
                  <a:cubicBezTo>
                    <a:pt x="1288309" y="247705"/>
                    <a:pt x="1487566" y="311729"/>
                    <a:pt x="1655464" y="420177"/>
                  </a:cubicBezTo>
                  <a:lnTo>
                    <a:pt x="1490832" y="584155"/>
                  </a:lnTo>
                  <a:cubicBezTo>
                    <a:pt x="1367358" y="514252"/>
                    <a:pt x="1225592" y="473094"/>
                    <a:pt x="1074026" y="473094"/>
                  </a:cubicBezTo>
                  <a:cubicBezTo>
                    <a:pt x="606263" y="473094"/>
                    <a:pt x="226042" y="853315"/>
                    <a:pt x="226042" y="1321078"/>
                  </a:cubicBezTo>
                  <a:cubicBezTo>
                    <a:pt x="226042" y="1788842"/>
                    <a:pt x="606263" y="2169063"/>
                    <a:pt x="1074026" y="2169063"/>
                  </a:cubicBezTo>
                  <a:cubicBezTo>
                    <a:pt x="1541136" y="2169063"/>
                    <a:pt x="1921357" y="1788842"/>
                    <a:pt x="1921357" y="1321078"/>
                  </a:cubicBezTo>
                  <a:cubicBezTo>
                    <a:pt x="1921357" y="1169513"/>
                    <a:pt x="1880853" y="1027746"/>
                    <a:pt x="1810949" y="903619"/>
                  </a:cubicBezTo>
                  <a:lnTo>
                    <a:pt x="1975581" y="739641"/>
                  </a:lnTo>
                  <a:cubicBezTo>
                    <a:pt x="2084029" y="907539"/>
                    <a:pt x="2148053" y="1106796"/>
                    <a:pt x="2148053" y="1321078"/>
                  </a:cubicBezTo>
                  <a:cubicBezTo>
                    <a:pt x="2148053" y="1617350"/>
                    <a:pt x="2027519" y="1886020"/>
                    <a:pt x="1832999" y="2080622"/>
                  </a:cubicBezTo>
                  <a:lnTo>
                    <a:pt x="1821462" y="2090150"/>
                  </a:lnTo>
                  <a:lnTo>
                    <a:pt x="1972353" y="2498697"/>
                  </a:lnTo>
                  <a:lnTo>
                    <a:pt x="1758881" y="2577217"/>
                  </a:lnTo>
                  <a:lnTo>
                    <a:pt x="1633615" y="2236514"/>
                  </a:lnTo>
                  <a:lnTo>
                    <a:pt x="1585405" y="2265852"/>
                  </a:lnTo>
                  <a:cubicBezTo>
                    <a:pt x="1433240" y="2348675"/>
                    <a:pt x="1258992" y="2395758"/>
                    <a:pt x="1074026" y="2395758"/>
                  </a:cubicBezTo>
                  <a:cubicBezTo>
                    <a:pt x="889060" y="2395758"/>
                    <a:pt x="714813" y="2348675"/>
                    <a:pt x="562648" y="2265852"/>
                  </a:cubicBezTo>
                  <a:lnTo>
                    <a:pt x="535757" y="2249488"/>
                  </a:lnTo>
                  <a:lnTo>
                    <a:pt x="415516" y="2577217"/>
                  </a:lnTo>
                  <a:lnTo>
                    <a:pt x="204502" y="2498697"/>
                  </a:lnTo>
                  <a:lnTo>
                    <a:pt x="348063" y="2107882"/>
                  </a:lnTo>
                  <a:lnTo>
                    <a:pt x="315054" y="2080622"/>
                  </a:lnTo>
                  <a:cubicBezTo>
                    <a:pt x="120534" y="1886020"/>
                    <a:pt x="0" y="1617350"/>
                    <a:pt x="0" y="1321078"/>
                  </a:cubicBezTo>
                  <a:cubicBezTo>
                    <a:pt x="0" y="729188"/>
                    <a:pt x="482136" y="247705"/>
                    <a:pt x="1074026" y="247705"/>
                  </a:cubicBezTo>
                  <a:close/>
                  <a:moveTo>
                    <a:pt x="2073819" y="0"/>
                  </a:moveTo>
                  <a:lnTo>
                    <a:pt x="2154073" y="240357"/>
                  </a:lnTo>
                  <a:lnTo>
                    <a:pt x="2392879" y="320040"/>
                  </a:lnTo>
                  <a:lnTo>
                    <a:pt x="2073819" y="638774"/>
                  </a:lnTo>
                  <a:lnTo>
                    <a:pt x="1955324" y="599343"/>
                  </a:lnTo>
                  <a:lnTo>
                    <a:pt x="1241453" y="1310619"/>
                  </a:lnTo>
                  <a:lnTo>
                    <a:pt x="1243636" y="1321405"/>
                  </a:lnTo>
                  <a:cubicBezTo>
                    <a:pt x="1243636" y="1415524"/>
                    <a:pt x="1167672" y="1491343"/>
                    <a:pt x="1074026" y="1491343"/>
                  </a:cubicBezTo>
                  <a:cubicBezTo>
                    <a:pt x="980380" y="1491343"/>
                    <a:pt x="904415" y="1415524"/>
                    <a:pt x="904415" y="1321405"/>
                  </a:cubicBezTo>
                  <a:cubicBezTo>
                    <a:pt x="904415" y="1227939"/>
                    <a:pt x="980380" y="1152120"/>
                    <a:pt x="1074026" y="1152120"/>
                  </a:cubicBezTo>
                  <a:lnTo>
                    <a:pt x="1080518" y="1153429"/>
                  </a:lnTo>
                  <a:lnTo>
                    <a:pt x="1794790" y="441225"/>
                  </a:lnTo>
                  <a:lnTo>
                    <a:pt x="1754105" y="32004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Lato Light" panose="020F0502020204030203" pitchFamily="34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DEED8C44-F090-EFF5-6745-9CB35607EF76}"/>
              </a:ext>
            </a:extLst>
          </p:cNvPr>
          <p:cNvSpPr txBox="1"/>
          <p:nvPr/>
        </p:nvSpPr>
        <p:spPr>
          <a:xfrm>
            <a:off x="1398884" y="612372"/>
            <a:ext cx="2157994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2022-2030 M. </a:t>
            </a:r>
            <a:r>
              <a:rPr lang="lt-LT" sz="6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REGIONO PLĖTROS PLANO ĮGYVENDINIMAS</a:t>
            </a:r>
            <a:endParaRPr lang="en-US" sz="6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72D14DC3-1AE1-BDE2-D779-87A3983F0B5A}"/>
              </a:ext>
            </a:extLst>
          </p:cNvPr>
          <p:cNvSpPr txBox="1">
            <a:spLocks/>
          </p:cNvSpPr>
          <p:nvPr/>
        </p:nvSpPr>
        <p:spPr>
          <a:xfrm>
            <a:off x="4670204" y="8641151"/>
            <a:ext cx="3861770" cy="189269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500"/>
              </a:lnSpc>
            </a:pPr>
            <a:r>
              <a:rPr lang="lt-LT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127 572 900</a:t>
            </a:r>
          </a:p>
          <a:p>
            <a:pPr>
              <a:lnSpc>
                <a:spcPts val="4500"/>
              </a:lnSpc>
            </a:pPr>
            <a:r>
              <a:rPr lang="lt-LT" sz="3200" b="1" dirty="0">
                <a:solidFill>
                  <a:schemeClr val="bg1"/>
                </a:solidFill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S</a:t>
            </a:r>
            <a:r>
              <a:rPr lang="en-US" sz="3200" b="1" dirty="0" err="1">
                <a:solidFill>
                  <a:schemeClr val="bg1"/>
                </a:solidFill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uplanuota</a:t>
            </a:r>
            <a:r>
              <a:rPr lang="lt-LT" sz="3200" b="1" dirty="0">
                <a:solidFill>
                  <a:schemeClr val="bg1"/>
                </a:solidFill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 ES, E</a:t>
            </a:r>
            <a:r>
              <a:rPr lang="en-US" sz="3200" b="1" dirty="0" err="1">
                <a:solidFill>
                  <a:schemeClr val="bg1"/>
                </a:solidFill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ur</a:t>
            </a:r>
            <a:endParaRPr lang="en-US" sz="3200" b="1" dirty="0">
              <a:solidFill>
                <a:schemeClr val="bg1"/>
              </a:solidFill>
              <a:latin typeface="Poppins" pitchFamily="2" charset="77"/>
              <a:ea typeface="Lato" panose="020F0502020204030203" pitchFamily="34" charset="0"/>
              <a:cs typeface="Poppins" pitchFamily="2" charset="77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2F75A8C9-946D-F6F3-9475-3665534C75FB}"/>
              </a:ext>
            </a:extLst>
          </p:cNvPr>
          <p:cNvSpPr txBox="1">
            <a:spLocks/>
          </p:cNvSpPr>
          <p:nvPr/>
        </p:nvSpPr>
        <p:spPr>
          <a:xfrm>
            <a:off x="8746157" y="4555454"/>
            <a:ext cx="3940678" cy="2568267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500"/>
              </a:lnSpc>
            </a:pPr>
            <a:r>
              <a:rPr lang="lt-LT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2</a:t>
            </a:r>
            <a:r>
              <a:rPr lang="en-US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0</a:t>
            </a:r>
            <a:r>
              <a:rPr lang="lt-LT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 </a:t>
            </a:r>
            <a:r>
              <a:rPr lang="en-US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159</a:t>
            </a:r>
            <a:r>
              <a:rPr lang="lt-LT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 </a:t>
            </a:r>
            <a:r>
              <a:rPr lang="en-US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744 </a:t>
            </a:r>
            <a:r>
              <a:rPr lang="lt-LT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Eur</a:t>
            </a:r>
          </a:p>
          <a:p>
            <a:pPr>
              <a:lnSpc>
                <a:spcPts val="4500"/>
              </a:lnSpc>
            </a:pPr>
            <a:r>
              <a:rPr lang="lt-LT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 (</a:t>
            </a:r>
            <a:r>
              <a:rPr lang="en-US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16</a:t>
            </a:r>
            <a:r>
              <a:rPr lang="lt-LT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 proc.)</a:t>
            </a:r>
          </a:p>
          <a:p>
            <a:pPr>
              <a:lnSpc>
                <a:spcPts val="4500"/>
              </a:lnSpc>
            </a:pPr>
            <a:r>
              <a:rPr lang="lt-LT" sz="3200" b="1" dirty="0">
                <a:solidFill>
                  <a:schemeClr val="bg1"/>
                </a:solidFill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V</a:t>
            </a:r>
            <a:r>
              <a:rPr lang="en-US" sz="3200" b="1" dirty="0" err="1">
                <a:solidFill>
                  <a:schemeClr val="bg1"/>
                </a:solidFill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ertinam</a:t>
            </a:r>
            <a:r>
              <a:rPr lang="lt-LT" sz="3200" b="1" dirty="0">
                <a:solidFill>
                  <a:schemeClr val="bg1"/>
                </a:solidFill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ų PĮP, E</a:t>
            </a:r>
            <a:r>
              <a:rPr lang="en-US" sz="3200" b="1" dirty="0" err="1">
                <a:solidFill>
                  <a:schemeClr val="bg1"/>
                </a:solidFill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ur</a:t>
            </a:r>
            <a:endParaRPr lang="en-US" sz="3200" b="1" dirty="0">
              <a:solidFill>
                <a:schemeClr val="bg1"/>
              </a:solidFill>
              <a:latin typeface="Poppins" pitchFamily="2" charset="77"/>
              <a:ea typeface="Lato" panose="020F0502020204030203" pitchFamily="34" charset="0"/>
              <a:cs typeface="Poppins" pitchFamily="2" charset="77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0495148A-E3B2-3A27-5BE8-B75045A306F3}"/>
              </a:ext>
            </a:extLst>
          </p:cNvPr>
          <p:cNvSpPr txBox="1">
            <a:spLocks/>
          </p:cNvSpPr>
          <p:nvPr/>
        </p:nvSpPr>
        <p:spPr>
          <a:xfrm>
            <a:off x="13147174" y="5573866"/>
            <a:ext cx="4211458" cy="2568267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500"/>
              </a:lnSpc>
            </a:pPr>
            <a:r>
              <a:rPr lang="lt-LT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8</a:t>
            </a:r>
            <a:r>
              <a:rPr lang="en-US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7</a:t>
            </a:r>
            <a:r>
              <a:rPr lang="lt-LT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 </a:t>
            </a:r>
            <a:r>
              <a:rPr lang="en-US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689 271 </a:t>
            </a:r>
            <a:r>
              <a:rPr lang="lt-LT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Eur</a:t>
            </a:r>
          </a:p>
          <a:p>
            <a:pPr>
              <a:lnSpc>
                <a:spcPts val="4500"/>
              </a:lnSpc>
            </a:pPr>
            <a:r>
              <a:rPr lang="lt-LT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 (6</a:t>
            </a:r>
            <a:r>
              <a:rPr lang="en-US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9</a:t>
            </a:r>
            <a:r>
              <a:rPr lang="lt-LT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 proc.)</a:t>
            </a:r>
          </a:p>
          <a:p>
            <a:pPr>
              <a:lnSpc>
                <a:spcPts val="4500"/>
              </a:lnSpc>
            </a:pPr>
            <a:r>
              <a:rPr lang="en-US" sz="3200" b="1" dirty="0" err="1">
                <a:solidFill>
                  <a:schemeClr val="bg1"/>
                </a:solidFill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Skirtas</a:t>
            </a:r>
            <a:r>
              <a:rPr lang="en-US" sz="3200" b="1" dirty="0">
                <a:solidFill>
                  <a:schemeClr val="bg1"/>
                </a:solidFill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finansavimas</a:t>
            </a:r>
            <a:r>
              <a:rPr lang="lt-LT" sz="3200" b="1" dirty="0">
                <a:solidFill>
                  <a:schemeClr val="bg1"/>
                </a:solidFill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, E</a:t>
            </a:r>
            <a:r>
              <a:rPr lang="en-US" sz="3200" b="1" dirty="0" err="1">
                <a:solidFill>
                  <a:schemeClr val="bg1"/>
                </a:solidFill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ur</a:t>
            </a:r>
            <a:endParaRPr lang="en-US" sz="3200" b="1" dirty="0">
              <a:solidFill>
                <a:schemeClr val="bg1"/>
              </a:solidFill>
              <a:latin typeface="Poppins" pitchFamily="2" charset="77"/>
              <a:ea typeface="Lato" panose="020F0502020204030203" pitchFamily="34" charset="0"/>
              <a:cs typeface="Poppins" pitchFamily="2" charset="77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AAD4CBDA-E2F8-DA80-C108-D1681E694BBC}"/>
              </a:ext>
            </a:extLst>
          </p:cNvPr>
          <p:cNvSpPr txBox="1">
            <a:spLocks/>
          </p:cNvSpPr>
          <p:nvPr/>
        </p:nvSpPr>
        <p:spPr>
          <a:xfrm>
            <a:off x="15933310" y="9303201"/>
            <a:ext cx="4023100" cy="199118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500"/>
              </a:lnSpc>
            </a:pPr>
            <a:r>
              <a:rPr lang="lt-LT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13 940 392 Eur</a:t>
            </a:r>
          </a:p>
          <a:p>
            <a:pPr>
              <a:lnSpc>
                <a:spcPts val="4500"/>
              </a:lnSpc>
            </a:pPr>
            <a:r>
              <a:rPr lang="lt-LT" sz="3200" b="1" dirty="0"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 (11 proc.)</a:t>
            </a:r>
          </a:p>
          <a:p>
            <a:pPr>
              <a:lnSpc>
                <a:spcPts val="4500"/>
              </a:lnSpc>
            </a:pPr>
            <a:r>
              <a:rPr lang="lt-LT" sz="3200" b="1" dirty="0">
                <a:solidFill>
                  <a:schemeClr val="bg1"/>
                </a:solidFill>
                <a:latin typeface="Poppins" pitchFamily="2" charset="77"/>
                <a:ea typeface="Lato" panose="020F0502020204030203" pitchFamily="34" charset="0"/>
                <a:cs typeface="Poppins" pitchFamily="2" charset="77"/>
              </a:rPr>
              <a:t>Išmokėta  ES, Eur</a:t>
            </a:r>
            <a:endParaRPr lang="en-US" sz="3200" b="1" dirty="0">
              <a:solidFill>
                <a:schemeClr val="bg1"/>
              </a:solidFill>
              <a:latin typeface="Poppins" pitchFamily="2" charset="77"/>
              <a:ea typeface="Lato" panose="020F0502020204030203" pitchFamily="34" charset="0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868096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5AC9C96-2D59-AF53-2EA3-3610B340303C}"/>
              </a:ext>
            </a:extLst>
          </p:cNvPr>
          <p:cNvSpPr txBox="1"/>
          <p:nvPr/>
        </p:nvSpPr>
        <p:spPr>
          <a:xfrm>
            <a:off x="8311831" y="612372"/>
            <a:ext cx="77540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202</a:t>
            </a:r>
            <a:r>
              <a:rPr lang="lt-LT" sz="6000" b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5</a:t>
            </a:r>
            <a:r>
              <a:rPr lang="en-US" sz="6000" b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 </a:t>
            </a:r>
            <a:r>
              <a:rPr lang="en-US" sz="6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M. </a:t>
            </a:r>
            <a:r>
              <a:rPr lang="lt-LT" sz="6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STATISTIKA</a:t>
            </a:r>
            <a:endParaRPr lang="en-US" sz="6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4" name="Pentagon 3">
            <a:extLst>
              <a:ext uri="{FF2B5EF4-FFF2-40B4-BE49-F238E27FC236}">
                <a16:creationId xmlns:a16="http://schemas.microsoft.com/office/drawing/2014/main" id="{B2BEB018-9BA7-5BED-A0B0-5C75B42DC827}"/>
              </a:ext>
            </a:extLst>
          </p:cNvPr>
          <p:cNvSpPr/>
          <p:nvPr/>
        </p:nvSpPr>
        <p:spPr>
          <a:xfrm>
            <a:off x="1520826" y="3286898"/>
            <a:ext cx="8982418" cy="2026508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Pentagon 4">
            <a:extLst>
              <a:ext uri="{FF2B5EF4-FFF2-40B4-BE49-F238E27FC236}">
                <a16:creationId xmlns:a16="http://schemas.microsoft.com/office/drawing/2014/main" id="{D008D217-B33B-6C8D-01DF-D4336E6DC016}"/>
              </a:ext>
            </a:extLst>
          </p:cNvPr>
          <p:cNvSpPr/>
          <p:nvPr/>
        </p:nvSpPr>
        <p:spPr>
          <a:xfrm>
            <a:off x="1520826" y="5833763"/>
            <a:ext cx="8982418" cy="2026508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6" name="Pentagon 5">
            <a:extLst>
              <a:ext uri="{FF2B5EF4-FFF2-40B4-BE49-F238E27FC236}">
                <a16:creationId xmlns:a16="http://schemas.microsoft.com/office/drawing/2014/main" id="{C4EC43D9-D300-3F80-67FD-00D7DCD44030}"/>
              </a:ext>
            </a:extLst>
          </p:cNvPr>
          <p:cNvSpPr/>
          <p:nvPr/>
        </p:nvSpPr>
        <p:spPr>
          <a:xfrm>
            <a:off x="1520826" y="8380628"/>
            <a:ext cx="8982418" cy="202650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7" name="Pentagon 6">
            <a:extLst>
              <a:ext uri="{FF2B5EF4-FFF2-40B4-BE49-F238E27FC236}">
                <a16:creationId xmlns:a16="http://schemas.microsoft.com/office/drawing/2014/main" id="{EFE7FC6E-4D10-DBE7-5F26-CDF36BEB2D7E}"/>
              </a:ext>
            </a:extLst>
          </p:cNvPr>
          <p:cNvSpPr/>
          <p:nvPr/>
        </p:nvSpPr>
        <p:spPr>
          <a:xfrm>
            <a:off x="1520826" y="10927492"/>
            <a:ext cx="8982418" cy="2026508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348E0DAF-BFAE-AC46-5F3A-9A41505B3208}"/>
              </a:ext>
            </a:extLst>
          </p:cNvPr>
          <p:cNvSpPr/>
          <p:nvPr/>
        </p:nvSpPr>
        <p:spPr>
          <a:xfrm rot="10800000">
            <a:off x="13874407" y="3286898"/>
            <a:ext cx="8982418" cy="202650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9" name="Pentagon 8">
            <a:extLst>
              <a:ext uri="{FF2B5EF4-FFF2-40B4-BE49-F238E27FC236}">
                <a16:creationId xmlns:a16="http://schemas.microsoft.com/office/drawing/2014/main" id="{235D3B7C-17DF-8775-9E1A-56B77783B281}"/>
              </a:ext>
            </a:extLst>
          </p:cNvPr>
          <p:cNvSpPr/>
          <p:nvPr/>
        </p:nvSpPr>
        <p:spPr>
          <a:xfrm rot="10800000">
            <a:off x="13874407" y="5833763"/>
            <a:ext cx="8982418" cy="2026508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0" name="Pentagon 9">
            <a:extLst>
              <a:ext uri="{FF2B5EF4-FFF2-40B4-BE49-F238E27FC236}">
                <a16:creationId xmlns:a16="http://schemas.microsoft.com/office/drawing/2014/main" id="{4A07DC78-44A7-1293-CD60-94013AC9DE50}"/>
              </a:ext>
            </a:extLst>
          </p:cNvPr>
          <p:cNvSpPr/>
          <p:nvPr/>
        </p:nvSpPr>
        <p:spPr>
          <a:xfrm rot="10800000">
            <a:off x="13874407" y="8380628"/>
            <a:ext cx="8982418" cy="2026508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1" name="Pentagon 10">
            <a:extLst>
              <a:ext uri="{FF2B5EF4-FFF2-40B4-BE49-F238E27FC236}">
                <a16:creationId xmlns:a16="http://schemas.microsoft.com/office/drawing/2014/main" id="{6878CFF2-9946-A0F6-012A-B8B6CF48F0B9}"/>
              </a:ext>
            </a:extLst>
          </p:cNvPr>
          <p:cNvSpPr/>
          <p:nvPr/>
        </p:nvSpPr>
        <p:spPr>
          <a:xfrm rot="10800000">
            <a:off x="13874407" y="10927492"/>
            <a:ext cx="8982418" cy="2026508"/>
          </a:xfrm>
          <a:prstGeom prst="homePlat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B60B910-3566-0C2F-FFBD-92D0AD120FC2}"/>
              </a:ext>
            </a:extLst>
          </p:cNvPr>
          <p:cNvSpPr/>
          <p:nvPr/>
        </p:nvSpPr>
        <p:spPr>
          <a:xfrm>
            <a:off x="8324233" y="3581264"/>
            <a:ext cx="1437776" cy="143777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6F1932C-FE54-82B7-4F97-847AF9642C5C}"/>
              </a:ext>
            </a:extLst>
          </p:cNvPr>
          <p:cNvSpPr/>
          <p:nvPr/>
        </p:nvSpPr>
        <p:spPr>
          <a:xfrm>
            <a:off x="14336567" y="3549902"/>
            <a:ext cx="1437776" cy="143777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14" name="Oval 14">
            <a:extLst>
              <a:ext uri="{FF2B5EF4-FFF2-40B4-BE49-F238E27FC236}">
                <a16:creationId xmlns:a16="http://schemas.microsoft.com/office/drawing/2014/main" id="{DEB6D5F2-ABED-EBAB-A06A-40A9FCFA9F49}"/>
              </a:ext>
            </a:extLst>
          </p:cNvPr>
          <p:cNvSpPr/>
          <p:nvPr/>
        </p:nvSpPr>
        <p:spPr>
          <a:xfrm>
            <a:off x="8324233" y="6128129"/>
            <a:ext cx="1437776" cy="143777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15" name="Oval 15">
            <a:extLst>
              <a:ext uri="{FF2B5EF4-FFF2-40B4-BE49-F238E27FC236}">
                <a16:creationId xmlns:a16="http://schemas.microsoft.com/office/drawing/2014/main" id="{F328126D-963A-CDB1-2D77-8BED4C331C27}"/>
              </a:ext>
            </a:extLst>
          </p:cNvPr>
          <p:cNvSpPr/>
          <p:nvPr/>
        </p:nvSpPr>
        <p:spPr>
          <a:xfrm>
            <a:off x="14615642" y="6128129"/>
            <a:ext cx="1437776" cy="143777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16" name="Oval 16">
            <a:extLst>
              <a:ext uri="{FF2B5EF4-FFF2-40B4-BE49-F238E27FC236}">
                <a16:creationId xmlns:a16="http://schemas.microsoft.com/office/drawing/2014/main" id="{66CF3442-43AB-2DE5-C75F-85D4CAC1065B}"/>
              </a:ext>
            </a:extLst>
          </p:cNvPr>
          <p:cNvSpPr/>
          <p:nvPr/>
        </p:nvSpPr>
        <p:spPr>
          <a:xfrm>
            <a:off x="8324233" y="8674994"/>
            <a:ext cx="1437776" cy="143777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17" name="Oval 17">
            <a:extLst>
              <a:ext uri="{FF2B5EF4-FFF2-40B4-BE49-F238E27FC236}">
                <a16:creationId xmlns:a16="http://schemas.microsoft.com/office/drawing/2014/main" id="{FEB0BC30-B4D6-A8D5-4034-2DCD5FA3C5EB}"/>
              </a:ext>
            </a:extLst>
          </p:cNvPr>
          <p:cNvSpPr/>
          <p:nvPr/>
        </p:nvSpPr>
        <p:spPr>
          <a:xfrm>
            <a:off x="14615642" y="8674994"/>
            <a:ext cx="1437776" cy="143777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18" name="Oval 18">
            <a:extLst>
              <a:ext uri="{FF2B5EF4-FFF2-40B4-BE49-F238E27FC236}">
                <a16:creationId xmlns:a16="http://schemas.microsoft.com/office/drawing/2014/main" id="{6274A16B-9F6E-4296-F4B0-101B96B2D277}"/>
              </a:ext>
            </a:extLst>
          </p:cNvPr>
          <p:cNvSpPr/>
          <p:nvPr/>
        </p:nvSpPr>
        <p:spPr>
          <a:xfrm>
            <a:off x="8324233" y="11221858"/>
            <a:ext cx="1437776" cy="143777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19" name="Oval 19">
            <a:extLst>
              <a:ext uri="{FF2B5EF4-FFF2-40B4-BE49-F238E27FC236}">
                <a16:creationId xmlns:a16="http://schemas.microsoft.com/office/drawing/2014/main" id="{B31A69AB-F3C9-6B45-F8DE-12F0A463D58A}"/>
              </a:ext>
            </a:extLst>
          </p:cNvPr>
          <p:cNvSpPr/>
          <p:nvPr/>
        </p:nvSpPr>
        <p:spPr>
          <a:xfrm>
            <a:off x="14615642" y="11221858"/>
            <a:ext cx="1437776" cy="143777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E8229A2-801E-C5F0-92C6-CC79174A94CD}"/>
              </a:ext>
            </a:extLst>
          </p:cNvPr>
          <p:cNvSpPr txBox="1"/>
          <p:nvPr/>
        </p:nvSpPr>
        <p:spPr>
          <a:xfrm>
            <a:off x="8788883" y="3946210"/>
            <a:ext cx="508473" cy="70788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lt-LT" sz="4000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8</a:t>
            </a:r>
            <a:endParaRPr lang="en-US" sz="4000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F169B0E-CDAF-7024-D06C-3B176F757ABD}"/>
              </a:ext>
            </a:extLst>
          </p:cNvPr>
          <p:cNvSpPr txBox="1"/>
          <p:nvPr/>
        </p:nvSpPr>
        <p:spPr>
          <a:xfrm>
            <a:off x="14678277" y="3884654"/>
            <a:ext cx="829074" cy="70788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lt-LT" sz="4000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50</a:t>
            </a:r>
            <a:endParaRPr lang="en-US" sz="4000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676C471-AF80-05FD-F4F1-6D04F3DADA75}"/>
              </a:ext>
            </a:extLst>
          </p:cNvPr>
          <p:cNvSpPr txBox="1"/>
          <p:nvPr/>
        </p:nvSpPr>
        <p:spPr>
          <a:xfrm>
            <a:off x="8789685" y="6493075"/>
            <a:ext cx="506870" cy="70788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lt-LT" sz="4000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4</a:t>
            </a:r>
            <a:endParaRPr lang="en-US" sz="4000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A7D366E-BCB8-8755-882C-A68F5225EB37}"/>
              </a:ext>
            </a:extLst>
          </p:cNvPr>
          <p:cNvSpPr txBox="1"/>
          <p:nvPr/>
        </p:nvSpPr>
        <p:spPr>
          <a:xfrm>
            <a:off x="15078690" y="6493075"/>
            <a:ext cx="511679" cy="70788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lt-LT" sz="4000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11</a:t>
            </a:r>
            <a:endParaRPr lang="en-US" sz="4000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5242585-6B19-8151-277F-7C070BD52ACE}"/>
              </a:ext>
            </a:extLst>
          </p:cNvPr>
          <p:cNvSpPr txBox="1"/>
          <p:nvPr/>
        </p:nvSpPr>
        <p:spPr>
          <a:xfrm>
            <a:off x="8788082" y="9039940"/>
            <a:ext cx="510076" cy="70788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lt-LT" sz="4000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6</a:t>
            </a:r>
            <a:endParaRPr lang="en-US" sz="4000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3F8D666-E911-32C6-3636-42915791A817}"/>
              </a:ext>
            </a:extLst>
          </p:cNvPr>
          <p:cNvSpPr txBox="1"/>
          <p:nvPr/>
        </p:nvSpPr>
        <p:spPr>
          <a:xfrm>
            <a:off x="14940833" y="9039940"/>
            <a:ext cx="787395" cy="70788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lt-LT" sz="4000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47</a:t>
            </a:r>
            <a:endParaRPr lang="en-US" sz="4000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0CC84BF-1442-6B1B-7D80-73C282727D2B}"/>
              </a:ext>
            </a:extLst>
          </p:cNvPr>
          <p:cNvSpPr txBox="1"/>
          <p:nvPr/>
        </p:nvSpPr>
        <p:spPr>
          <a:xfrm>
            <a:off x="8707130" y="11586804"/>
            <a:ext cx="671979" cy="70788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lt-LT" sz="4000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19</a:t>
            </a:r>
            <a:endParaRPr lang="en-US" sz="4000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6CA223A-CC3F-E07D-5277-DDA5380410CA}"/>
              </a:ext>
            </a:extLst>
          </p:cNvPr>
          <p:cNvSpPr txBox="1"/>
          <p:nvPr/>
        </p:nvSpPr>
        <p:spPr>
          <a:xfrm>
            <a:off x="14838241" y="11586804"/>
            <a:ext cx="992579" cy="70788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lt-LT" sz="4000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100</a:t>
            </a:r>
            <a:endParaRPr lang="en-US" sz="4000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1B6A599-82DB-2ADD-C42E-C0A58F88C7AD}"/>
              </a:ext>
            </a:extLst>
          </p:cNvPr>
          <p:cNvSpPr txBox="1"/>
          <p:nvPr/>
        </p:nvSpPr>
        <p:spPr>
          <a:xfrm>
            <a:off x="1768910" y="3914847"/>
            <a:ext cx="6184706" cy="70788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lt-LT" sz="4000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Kolegijos posėdžiai, vnt.</a:t>
            </a:r>
            <a:endParaRPr lang="en-US" sz="4000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F64182E-733F-21D3-E8CC-617DFC482110}"/>
              </a:ext>
            </a:extLst>
          </p:cNvPr>
          <p:cNvSpPr txBox="1"/>
          <p:nvPr/>
        </p:nvSpPr>
        <p:spPr>
          <a:xfrm>
            <a:off x="1914944" y="6031410"/>
            <a:ext cx="5668053" cy="1323439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lt-LT" sz="4000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Visuotiniai dalyvių susirinkimai, vnt.</a:t>
            </a:r>
            <a:endParaRPr lang="en-US" sz="4000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1658B52-AC78-57FA-2456-41258444FFE4}"/>
              </a:ext>
            </a:extLst>
          </p:cNvPr>
          <p:cNvSpPr txBox="1"/>
          <p:nvPr/>
        </p:nvSpPr>
        <p:spPr>
          <a:xfrm>
            <a:off x="2003136" y="8732159"/>
            <a:ext cx="5668054" cy="1323439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lt-LT" sz="4000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Partnerių grupės pasitarimai, vnt.</a:t>
            </a:r>
            <a:endParaRPr lang="en-US" sz="4000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B153931-C642-371C-5F3E-6B219C339642}"/>
              </a:ext>
            </a:extLst>
          </p:cNvPr>
          <p:cNvSpPr txBox="1"/>
          <p:nvPr/>
        </p:nvSpPr>
        <p:spPr>
          <a:xfrm>
            <a:off x="2646328" y="11238266"/>
            <a:ext cx="4915998" cy="1323439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lt-LT" sz="4000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Darbo grupės pasitarimai, vnt.</a:t>
            </a:r>
            <a:endParaRPr lang="en-US" sz="4000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9DC9FB6-00F1-4BF3-6057-C86AF79543A6}"/>
              </a:ext>
            </a:extLst>
          </p:cNvPr>
          <p:cNvSpPr txBox="1"/>
          <p:nvPr/>
        </p:nvSpPr>
        <p:spPr>
          <a:xfrm>
            <a:off x="15862397" y="3735482"/>
            <a:ext cx="6566221" cy="1323439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lt-LT" sz="4000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Priimta kolegialių organų</a:t>
            </a:r>
          </a:p>
          <a:p>
            <a:pPr algn="ctr"/>
            <a:r>
              <a:rPr lang="lt-LT" sz="4000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 sprendimų</a:t>
            </a:r>
            <a:endParaRPr lang="en-US" sz="4000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F677A1F-3A45-946C-3293-B1C7CD35288A}"/>
              </a:ext>
            </a:extLst>
          </p:cNvPr>
          <p:cNvSpPr txBox="1"/>
          <p:nvPr/>
        </p:nvSpPr>
        <p:spPr>
          <a:xfrm>
            <a:off x="16239129" y="6156382"/>
            <a:ext cx="6431985" cy="1323439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lt-LT" sz="4000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Dalyvauta LT-PL programos posėdžiuose</a:t>
            </a:r>
            <a:endParaRPr lang="en-US" sz="4000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5749E55-17F5-8B79-2D8C-40EEE708CDE9}"/>
              </a:ext>
            </a:extLst>
          </p:cNvPr>
          <p:cNvSpPr txBox="1"/>
          <p:nvPr/>
        </p:nvSpPr>
        <p:spPr>
          <a:xfrm>
            <a:off x="16239129" y="8928881"/>
            <a:ext cx="6288901" cy="70788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lt-LT" sz="4000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Įvykdyta viešųjų pirkimų</a:t>
            </a:r>
            <a:endParaRPr lang="en-US" sz="4000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C5CE49-1AF0-2E97-656B-682C617C3E6A}"/>
              </a:ext>
            </a:extLst>
          </p:cNvPr>
          <p:cNvSpPr txBox="1"/>
          <p:nvPr/>
        </p:nvSpPr>
        <p:spPr>
          <a:xfrm>
            <a:off x="16565416" y="11336195"/>
            <a:ext cx="5471521" cy="1323439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lt-LT" sz="4000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Elektroniniai Tarybos dokumentai, proc.</a:t>
            </a:r>
            <a:endParaRPr lang="en-US" sz="4000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36" name="Oval 36">
            <a:extLst>
              <a:ext uri="{FF2B5EF4-FFF2-40B4-BE49-F238E27FC236}">
                <a16:creationId xmlns:a16="http://schemas.microsoft.com/office/drawing/2014/main" id="{5EA0B714-6CEC-A9BA-E277-B3CCA0B75789}"/>
              </a:ext>
            </a:extLst>
          </p:cNvPr>
          <p:cNvSpPr/>
          <p:nvPr/>
        </p:nvSpPr>
        <p:spPr>
          <a:xfrm>
            <a:off x="11945936" y="4057264"/>
            <a:ext cx="485775" cy="485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37" name="Oval 37">
            <a:extLst>
              <a:ext uri="{FF2B5EF4-FFF2-40B4-BE49-F238E27FC236}">
                <a16:creationId xmlns:a16="http://schemas.microsoft.com/office/drawing/2014/main" id="{BE571792-4CA7-F5AF-1881-928E365A2E77}"/>
              </a:ext>
            </a:extLst>
          </p:cNvPr>
          <p:cNvSpPr/>
          <p:nvPr/>
        </p:nvSpPr>
        <p:spPr>
          <a:xfrm>
            <a:off x="11945936" y="6604128"/>
            <a:ext cx="485775" cy="4857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38" name="Oval 38">
            <a:extLst>
              <a:ext uri="{FF2B5EF4-FFF2-40B4-BE49-F238E27FC236}">
                <a16:creationId xmlns:a16="http://schemas.microsoft.com/office/drawing/2014/main" id="{5AFEF93A-BB13-FF34-7D35-EC1BA9799636}"/>
              </a:ext>
            </a:extLst>
          </p:cNvPr>
          <p:cNvSpPr/>
          <p:nvPr/>
        </p:nvSpPr>
        <p:spPr>
          <a:xfrm>
            <a:off x="11945937" y="9150992"/>
            <a:ext cx="485775" cy="48577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39" name="Oval 39">
            <a:extLst>
              <a:ext uri="{FF2B5EF4-FFF2-40B4-BE49-F238E27FC236}">
                <a16:creationId xmlns:a16="http://schemas.microsoft.com/office/drawing/2014/main" id="{BD2B1F4C-97F2-66E8-481B-7076937354DC}"/>
              </a:ext>
            </a:extLst>
          </p:cNvPr>
          <p:cNvSpPr/>
          <p:nvPr/>
        </p:nvSpPr>
        <p:spPr>
          <a:xfrm>
            <a:off x="11945937" y="11697859"/>
            <a:ext cx="485775" cy="48577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</p:spTree>
    <p:extLst>
      <p:ext uri="{BB962C8B-B14F-4D97-AF65-F5344CB8AC3E}">
        <p14:creationId xmlns:p14="http://schemas.microsoft.com/office/powerpoint/2010/main" val="3243599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98CEF9E0-7695-A2E3-28DD-86DF71F4B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8550" y="5237555"/>
            <a:ext cx="10906666" cy="994240"/>
          </a:xfrm>
          <a:custGeom>
            <a:avLst/>
            <a:gdLst>
              <a:gd name="T0" fmla="*/ 0 w 5841"/>
              <a:gd name="T1" fmla="*/ 0 h 798"/>
              <a:gd name="T2" fmla="*/ 3815749 w 5841"/>
              <a:gd name="T3" fmla="*/ 0 h 798"/>
              <a:gd name="T4" fmla="*/ 3815749 w 5841"/>
              <a:gd name="T5" fmla="*/ 520681 h 798"/>
              <a:gd name="T6" fmla="*/ 0 w 5841"/>
              <a:gd name="T7" fmla="*/ 520681 h 798"/>
              <a:gd name="T8" fmla="*/ 0 w 5841"/>
              <a:gd name="T9" fmla="*/ 0 h 7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841" h="798">
                <a:moveTo>
                  <a:pt x="0" y="0"/>
                </a:moveTo>
                <a:lnTo>
                  <a:pt x="5840" y="0"/>
                </a:lnTo>
                <a:lnTo>
                  <a:pt x="5840" y="797"/>
                </a:lnTo>
                <a:lnTo>
                  <a:pt x="0" y="797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599" dirty="0">
              <a:latin typeface="Poppins" pitchFamily="2" charset="77"/>
            </a:endParaRPr>
          </a:p>
        </p:txBody>
      </p:sp>
      <p:sp>
        <p:nvSpPr>
          <p:cNvPr id="3" name="Freeform 11">
            <a:extLst>
              <a:ext uri="{FF2B5EF4-FFF2-40B4-BE49-F238E27FC236}">
                <a16:creationId xmlns:a16="http://schemas.microsoft.com/office/drawing/2014/main" id="{D9AA5993-6864-8B9B-98E5-0CFFDC60C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2679"/>
            <a:ext cx="3603365" cy="13710643"/>
          </a:xfrm>
          <a:custGeom>
            <a:avLst/>
            <a:gdLst>
              <a:gd name="T0" fmla="*/ 0 w 2892"/>
              <a:gd name="T1" fmla="*/ 7188582 h 11008"/>
              <a:gd name="T2" fmla="*/ 1888825 w 2892"/>
              <a:gd name="T3" fmla="*/ 7188582 h 11008"/>
              <a:gd name="T4" fmla="*/ 1888825 w 2892"/>
              <a:gd name="T5" fmla="*/ 0 h 11008"/>
              <a:gd name="T6" fmla="*/ 0 w 2892"/>
              <a:gd name="T7" fmla="*/ 0 h 11008"/>
              <a:gd name="T8" fmla="*/ 0 w 2892"/>
              <a:gd name="T9" fmla="*/ 7188582 h 110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92" h="11008">
                <a:moveTo>
                  <a:pt x="0" y="11007"/>
                </a:moveTo>
                <a:lnTo>
                  <a:pt x="2891" y="11007"/>
                </a:lnTo>
                <a:lnTo>
                  <a:pt x="2891" y="0"/>
                </a:lnTo>
                <a:lnTo>
                  <a:pt x="0" y="0"/>
                </a:lnTo>
                <a:lnTo>
                  <a:pt x="0" y="1100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599" dirty="0">
              <a:latin typeface="Poppins" pitchFamily="2" charset="77"/>
            </a:endParaRPr>
          </a:p>
        </p:txBody>
      </p:sp>
      <p:sp>
        <p:nvSpPr>
          <p:cNvPr id="4" name="Freeform 12">
            <a:extLst>
              <a:ext uri="{FF2B5EF4-FFF2-40B4-BE49-F238E27FC236}">
                <a16:creationId xmlns:a16="http://schemas.microsoft.com/office/drawing/2014/main" id="{1748F0EC-69F1-6212-9F9A-7DC3426E4E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368" y="2679"/>
            <a:ext cx="6470678" cy="13710643"/>
          </a:xfrm>
          <a:custGeom>
            <a:avLst/>
            <a:gdLst>
              <a:gd name="T0" fmla="*/ 0 w 5193"/>
              <a:gd name="T1" fmla="*/ 7188582 h 11008"/>
              <a:gd name="T2" fmla="*/ 3392343 w 5193"/>
              <a:gd name="T3" fmla="*/ 7188582 h 11008"/>
              <a:gd name="T4" fmla="*/ 3392343 w 5193"/>
              <a:gd name="T5" fmla="*/ 0 h 11008"/>
              <a:gd name="T6" fmla="*/ 0 w 5193"/>
              <a:gd name="T7" fmla="*/ 0 h 11008"/>
              <a:gd name="T8" fmla="*/ 0 w 5193"/>
              <a:gd name="T9" fmla="*/ 7188582 h 110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193" h="11008">
                <a:moveTo>
                  <a:pt x="0" y="11007"/>
                </a:moveTo>
                <a:lnTo>
                  <a:pt x="5192" y="11007"/>
                </a:lnTo>
                <a:lnTo>
                  <a:pt x="5192" y="0"/>
                </a:lnTo>
                <a:lnTo>
                  <a:pt x="0" y="0"/>
                </a:lnTo>
                <a:lnTo>
                  <a:pt x="0" y="11007"/>
                </a:lnTo>
              </a:path>
            </a:pathLst>
          </a:cu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599" dirty="0">
              <a:latin typeface="Poppins" pitchFamily="2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D47B40-2ADD-23EF-3F50-007ABAD304A3}"/>
              </a:ext>
            </a:extLst>
          </p:cNvPr>
          <p:cNvSpPr txBox="1"/>
          <p:nvPr/>
        </p:nvSpPr>
        <p:spPr>
          <a:xfrm>
            <a:off x="10884219" y="4075698"/>
            <a:ext cx="9736434" cy="232371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14500" b="1" spc="-500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  <a:r>
              <a:rPr lang="lt-LT" sz="14500" b="1" spc="-500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ČIŪ</a:t>
            </a:r>
            <a:endParaRPr lang="en-US" sz="14500" b="1" spc="-500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691173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F9804BB-C76F-873D-CD0D-EDD45729C792}"/>
              </a:ext>
            </a:extLst>
          </p:cNvPr>
          <p:cNvSpPr txBox="1"/>
          <p:nvPr/>
        </p:nvSpPr>
        <p:spPr>
          <a:xfrm>
            <a:off x="1983146" y="1081599"/>
            <a:ext cx="2041135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TARYBOS BIUD</a:t>
            </a:r>
            <a:r>
              <a:rPr lang="lt-LT" sz="6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ŽETO DYDŽIŲ PALYGINIMAS 2021-2025</a:t>
            </a:r>
            <a:endParaRPr lang="en-US" sz="6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6EF7B47-3E6B-5EF1-65AF-567039EB2B28}"/>
              </a:ext>
            </a:extLst>
          </p:cNvPr>
          <p:cNvSpPr/>
          <p:nvPr/>
        </p:nvSpPr>
        <p:spPr>
          <a:xfrm>
            <a:off x="4379129" y="2221677"/>
            <a:ext cx="10998200" cy="12801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                                                                 1                1                                      10 000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B50870-2103-3BAA-6D22-E003834FEF9D}"/>
              </a:ext>
            </a:extLst>
          </p:cNvPr>
          <p:cNvSpPr/>
          <p:nvPr/>
        </p:nvSpPr>
        <p:spPr>
          <a:xfrm>
            <a:off x="4379129" y="3840321"/>
            <a:ext cx="10998200" cy="12801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 80 300 </a:t>
            </a:r>
            <a:r>
              <a:rPr lang="en-US" dirty="0" err="1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Eur</a:t>
            </a:r>
            <a:r>
              <a:rPr lang="en-US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 SBL                                     58 500 SBL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427661-22E0-29CC-7CD4-3755425B9173}"/>
              </a:ext>
            </a:extLst>
          </p:cNvPr>
          <p:cNvSpPr/>
          <p:nvPr/>
        </p:nvSpPr>
        <p:spPr>
          <a:xfrm>
            <a:off x="4379129" y="5458965"/>
            <a:ext cx="10998200" cy="12801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                                                         80 300 SBL</a:t>
            </a:r>
            <a:endParaRPr lang="en-US" dirty="0"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C54FD11-60CD-1B63-D1FF-5B285C25E15F}"/>
              </a:ext>
            </a:extLst>
          </p:cNvPr>
          <p:cNvSpPr/>
          <p:nvPr/>
        </p:nvSpPr>
        <p:spPr>
          <a:xfrm>
            <a:off x="4379129" y="7051723"/>
            <a:ext cx="10998200" cy="12801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Poppins" panose="00000500000000000000" pitchFamily="2" charset="-70"/>
                <a:cs typeface="Poppins" panose="00000500000000000000" pitchFamily="2" charset="-70"/>
              </a:rPr>
              <a:t>                                                       </a:t>
            </a:r>
            <a:r>
              <a:rPr lang="en-US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 77 979 SBL</a:t>
            </a:r>
            <a:endParaRPr lang="en-US" dirty="0"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638CBA2-17F7-E229-26B8-C21DEE6B39D5}"/>
              </a:ext>
            </a:extLst>
          </p:cNvPr>
          <p:cNvSpPr/>
          <p:nvPr/>
        </p:nvSpPr>
        <p:spPr>
          <a:xfrm>
            <a:off x="4379128" y="2221677"/>
            <a:ext cx="8587389" cy="1280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  <a:p>
            <a:pPr algn="ctr"/>
            <a:r>
              <a:rPr lang="en-US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134 200 VBL (93 proc.)</a:t>
            </a:r>
          </a:p>
          <a:p>
            <a:pPr algn="ctr"/>
            <a:endParaRPr lang="en-US" dirty="0"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C59D708-06C9-A807-7864-9CADF9F9E050}"/>
              </a:ext>
            </a:extLst>
          </p:cNvPr>
          <p:cNvSpPr/>
          <p:nvPr/>
        </p:nvSpPr>
        <p:spPr>
          <a:xfrm>
            <a:off x="4379129" y="3840321"/>
            <a:ext cx="7797800" cy="1280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  <a:p>
            <a:pPr algn="ctr"/>
            <a:r>
              <a:rPr lang="en-US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157 800 VBL (73 proc.)</a:t>
            </a:r>
          </a:p>
          <a:p>
            <a:pPr algn="ctr"/>
            <a:endParaRPr lang="en-US" dirty="0"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C44D6B-8BFF-CCD8-6700-51836C86B9B7}"/>
              </a:ext>
            </a:extLst>
          </p:cNvPr>
          <p:cNvSpPr/>
          <p:nvPr/>
        </p:nvSpPr>
        <p:spPr>
          <a:xfrm>
            <a:off x="4379129" y="5458965"/>
            <a:ext cx="6805896" cy="1280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158 600 VBL (66 proc.)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79D9CAD-46B8-B231-80E3-A06E3D3D68A2}"/>
              </a:ext>
            </a:extLst>
          </p:cNvPr>
          <p:cNvSpPr/>
          <p:nvPr/>
        </p:nvSpPr>
        <p:spPr>
          <a:xfrm>
            <a:off x="4379129" y="7077609"/>
            <a:ext cx="6805896" cy="1280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158 600 VBL (67 proc.)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F38A27-6740-D22C-59D0-D53D1B12AE97}"/>
              </a:ext>
            </a:extLst>
          </p:cNvPr>
          <p:cNvSpPr txBox="1"/>
          <p:nvPr/>
        </p:nvSpPr>
        <p:spPr>
          <a:xfrm>
            <a:off x="2134063" y="2353927"/>
            <a:ext cx="1853392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000" b="1" dirty="0">
                <a:solidFill>
                  <a:schemeClr val="accent1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20</a:t>
            </a:r>
            <a:r>
              <a:rPr lang="lt-LT" sz="6000" b="1" dirty="0">
                <a:solidFill>
                  <a:schemeClr val="accent1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21</a:t>
            </a:r>
            <a:endParaRPr lang="en-US" sz="6000" b="1" dirty="0">
              <a:solidFill>
                <a:schemeClr val="accent1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DBB3C2-2B25-120F-7DF0-036F45CCEB2A}"/>
              </a:ext>
            </a:extLst>
          </p:cNvPr>
          <p:cNvSpPr txBox="1"/>
          <p:nvPr/>
        </p:nvSpPr>
        <p:spPr>
          <a:xfrm>
            <a:off x="1983380" y="3972571"/>
            <a:ext cx="2004075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000" b="1" dirty="0">
                <a:solidFill>
                  <a:schemeClr val="accent1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20</a:t>
            </a:r>
            <a:r>
              <a:rPr lang="lt-LT" sz="6000" b="1" dirty="0">
                <a:solidFill>
                  <a:schemeClr val="accent1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22</a:t>
            </a:r>
            <a:endParaRPr lang="en-US" sz="6000" b="1" dirty="0">
              <a:solidFill>
                <a:schemeClr val="accent1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26E7390-19E0-30D5-8FC8-BEA9AAB1518B}"/>
              </a:ext>
            </a:extLst>
          </p:cNvPr>
          <p:cNvSpPr txBox="1"/>
          <p:nvPr/>
        </p:nvSpPr>
        <p:spPr>
          <a:xfrm>
            <a:off x="1957732" y="5591215"/>
            <a:ext cx="2029723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000" b="1" dirty="0">
                <a:solidFill>
                  <a:schemeClr val="accent1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20</a:t>
            </a:r>
            <a:r>
              <a:rPr lang="lt-LT" sz="6000" b="1" dirty="0">
                <a:solidFill>
                  <a:schemeClr val="accent1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23</a:t>
            </a:r>
            <a:endParaRPr lang="en-US" sz="6000" b="1" dirty="0">
              <a:solidFill>
                <a:schemeClr val="accent1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366FC83-6F99-5964-9D35-65A67A348A7D}"/>
              </a:ext>
            </a:extLst>
          </p:cNvPr>
          <p:cNvSpPr txBox="1"/>
          <p:nvPr/>
        </p:nvSpPr>
        <p:spPr>
          <a:xfrm>
            <a:off x="1901628" y="7209859"/>
            <a:ext cx="2085827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000" b="1" dirty="0">
                <a:solidFill>
                  <a:schemeClr val="accent1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20</a:t>
            </a:r>
            <a:r>
              <a:rPr lang="lt-LT" sz="6000" b="1" dirty="0">
                <a:solidFill>
                  <a:schemeClr val="accent1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24</a:t>
            </a:r>
            <a:endParaRPr lang="en-US" sz="6000" b="1" dirty="0">
              <a:solidFill>
                <a:schemeClr val="accent1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CC394D-256C-07AD-C26E-118D62A9EE30}"/>
              </a:ext>
            </a:extLst>
          </p:cNvPr>
          <p:cNvSpPr txBox="1"/>
          <p:nvPr/>
        </p:nvSpPr>
        <p:spPr>
          <a:xfrm>
            <a:off x="16057759" y="2353927"/>
            <a:ext cx="4549643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6000" b="1" dirty="0">
                <a:solidFill>
                  <a:schemeClr val="accent1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144 200 </a:t>
            </a:r>
            <a:r>
              <a:rPr lang="en-US" sz="6000" b="1" dirty="0" err="1">
                <a:solidFill>
                  <a:schemeClr val="accent1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Eur</a:t>
            </a:r>
            <a:endParaRPr lang="en-US" sz="6000" b="1" dirty="0">
              <a:solidFill>
                <a:schemeClr val="accent1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9295A7-87F0-9CBE-0871-94FBD3379D6E}"/>
              </a:ext>
            </a:extLst>
          </p:cNvPr>
          <p:cNvSpPr txBox="1"/>
          <p:nvPr/>
        </p:nvSpPr>
        <p:spPr>
          <a:xfrm>
            <a:off x="16057759" y="3972571"/>
            <a:ext cx="4463081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6000" b="1" dirty="0">
                <a:solidFill>
                  <a:schemeClr val="accent1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216 300 </a:t>
            </a:r>
            <a:r>
              <a:rPr lang="en-US" sz="6000" b="1" dirty="0" err="1">
                <a:solidFill>
                  <a:schemeClr val="accent1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Eur</a:t>
            </a:r>
            <a:endParaRPr lang="en-US" sz="6000" b="1" dirty="0">
              <a:solidFill>
                <a:schemeClr val="accent1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A13D6BC-8F41-0B33-061F-F2E8BEF78E71}"/>
              </a:ext>
            </a:extLst>
          </p:cNvPr>
          <p:cNvSpPr txBox="1"/>
          <p:nvPr/>
        </p:nvSpPr>
        <p:spPr>
          <a:xfrm>
            <a:off x="16057759" y="5591215"/>
            <a:ext cx="4655442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6000" b="1" dirty="0">
                <a:solidFill>
                  <a:schemeClr val="accent1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238 900 </a:t>
            </a:r>
            <a:r>
              <a:rPr lang="en-US" sz="6000" b="1" dirty="0" err="1">
                <a:solidFill>
                  <a:schemeClr val="accent1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Eur</a:t>
            </a:r>
            <a:endParaRPr lang="en-US" sz="6000" b="1" dirty="0">
              <a:solidFill>
                <a:schemeClr val="accent1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6FC5926-5E30-7561-98A7-986F590FDE29}"/>
              </a:ext>
            </a:extLst>
          </p:cNvPr>
          <p:cNvSpPr txBox="1"/>
          <p:nvPr/>
        </p:nvSpPr>
        <p:spPr>
          <a:xfrm>
            <a:off x="16057759" y="7209859"/>
            <a:ext cx="4556055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6000" b="1" dirty="0">
                <a:solidFill>
                  <a:schemeClr val="accent1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236 579 </a:t>
            </a:r>
            <a:r>
              <a:rPr lang="en-US" sz="6000" b="1" dirty="0" err="1">
                <a:solidFill>
                  <a:schemeClr val="accent1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Eur</a:t>
            </a:r>
            <a:endParaRPr lang="en-US" sz="6000" b="1" dirty="0">
              <a:solidFill>
                <a:schemeClr val="accent1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4676591-554E-0179-4714-1AFF996DBB62}"/>
              </a:ext>
            </a:extLst>
          </p:cNvPr>
          <p:cNvSpPr txBox="1"/>
          <p:nvPr/>
        </p:nvSpPr>
        <p:spPr>
          <a:xfrm>
            <a:off x="12677011" y="10074942"/>
            <a:ext cx="11700639" cy="55399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0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SUTAUPYTOS SBL, KURIOS PERSIK</a:t>
            </a:r>
            <a:r>
              <a:rPr lang="lt-LT" sz="30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Ė Į SEKANČIUS METUS, EUR</a:t>
            </a:r>
            <a:r>
              <a:rPr lang="en-US" sz="30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)</a:t>
            </a:r>
          </a:p>
        </p:txBody>
      </p:sp>
      <p:sp>
        <p:nvSpPr>
          <p:cNvPr id="27" name="Rectangle 3">
            <a:extLst>
              <a:ext uri="{FF2B5EF4-FFF2-40B4-BE49-F238E27FC236}">
                <a16:creationId xmlns:a16="http://schemas.microsoft.com/office/drawing/2014/main" id="{25044759-D476-834B-0A34-5511C48211FE}"/>
              </a:ext>
            </a:extLst>
          </p:cNvPr>
          <p:cNvSpPr/>
          <p:nvPr/>
        </p:nvSpPr>
        <p:spPr>
          <a:xfrm>
            <a:off x="11392723" y="10630497"/>
            <a:ext cx="2568575" cy="12801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  <a:latin typeface="Lato Light" panose="020F0502020204030203" pitchFamily="34" charset="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id="{BA3222AF-FB79-B4CE-8E05-CEF9618E939C}"/>
              </a:ext>
            </a:extLst>
          </p:cNvPr>
          <p:cNvSpPr/>
          <p:nvPr/>
        </p:nvSpPr>
        <p:spPr>
          <a:xfrm>
            <a:off x="11374065" y="11910657"/>
            <a:ext cx="2568575" cy="128016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29" name="Rectangle 20">
            <a:extLst>
              <a:ext uri="{FF2B5EF4-FFF2-40B4-BE49-F238E27FC236}">
                <a16:creationId xmlns:a16="http://schemas.microsoft.com/office/drawing/2014/main" id="{0BB08BB5-E887-BC15-44E1-808301168EB4}"/>
              </a:ext>
            </a:extLst>
          </p:cNvPr>
          <p:cNvSpPr/>
          <p:nvPr/>
        </p:nvSpPr>
        <p:spPr>
          <a:xfrm>
            <a:off x="13961298" y="10630497"/>
            <a:ext cx="2568575" cy="12801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  <a:latin typeface="Lato Light" panose="020F0502020204030203" pitchFamily="34" charset="0"/>
            </a:endParaRPr>
          </a:p>
        </p:txBody>
      </p:sp>
      <p:sp>
        <p:nvSpPr>
          <p:cNvPr id="30" name="Rectangle 21">
            <a:extLst>
              <a:ext uri="{FF2B5EF4-FFF2-40B4-BE49-F238E27FC236}">
                <a16:creationId xmlns:a16="http://schemas.microsoft.com/office/drawing/2014/main" id="{A4CD0781-1322-4B0A-DCFC-DB4676352F2C}"/>
              </a:ext>
            </a:extLst>
          </p:cNvPr>
          <p:cNvSpPr/>
          <p:nvPr/>
        </p:nvSpPr>
        <p:spPr>
          <a:xfrm>
            <a:off x="13961298" y="11882269"/>
            <a:ext cx="2568575" cy="128016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31" name="Rectangle 24">
            <a:extLst>
              <a:ext uri="{FF2B5EF4-FFF2-40B4-BE49-F238E27FC236}">
                <a16:creationId xmlns:a16="http://schemas.microsoft.com/office/drawing/2014/main" id="{270D26B3-CA03-FB45-1B0F-91A27A7DD17B}"/>
              </a:ext>
            </a:extLst>
          </p:cNvPr>
          <p:cNvSpPr/>
          <p:nvPr/>
        </p:nvSpPr>
        <p:spPr>
          <a:xfrm>
            <a:off x="16529873" y="10630497"/>
            <a:ext cx="2568575" cy="12801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  <a:latin typeface="Lato Light" panose="020F0502020204030203" pitchFamily="34" charset="0"/>
            </a:endParaRPr>
          </a:p>
        </p:txBody>
      </p:sp>
      <p:sp>
        <p:nvSpPr>
          <p:cNvPr id="32" name="Rectangle 25">
            <a:extLst>
              <a:ext uri="{FF2B5EF4-FFF2-40B4-BE49-F238E27FC236}">
                <a16:creationId xmlns:a16="http://schemas.microsoft.com/office/drawing/2014/main" id="{E983DA93-5BFD-95F1-448D-A3E251D801A9}"/>
              </a:ext>
            </a:extLst>
          </p:cNvPr>
          <p:cNvSpPr/>
          <p:nvPr/>
        </p:nvSpPr>
        <p:spPr>
          <a:xfrm>
            <a:off x="16548531" y="11883652"/>
            <a:ext cx="2568575" cy="128016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68D893DD-AD8A-DA9E-0926-9B5917163805}"/>
              </a:ext>
            </a:extLst>
          </p:cNvPr>
          <p:cNvSpPr/>
          <p:nvPr/>
        </p:nvSpPr>
        <p:spPr>
          <a:xfrm>
            <a:off x="19098448" y="10630497"/>
            <a:ext cx="2568575" cy="12801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  <a:latin typeface="Lato Light" panose="020F0502020204030203" pitchFamily="34" charset="0"/>
            </a:endParaRPr>
          </a:p>
        </p:txBody>
      </p:sp>
      <p:sp>
        <p:nvSpPr>
          <p:cNvPr id="34" name="Rectangle 29">
            <a:extLst>
              <a:ext uri="{FF2B5EF4-FFF2-40B4-BE49-F238E27FC236}">
                <a16:creationId xmlns:a16="http://schemas.microsoft.com/office/drawing/2014/main" id="{70321F68-AC3D-DD7F-1778-F198C064E958}"/>
              </a:ext>
            </a:extLst>
          </p:cNvPr>
          <p:cNvSpPr/>
          <p:nvPr/>
        </p:nvSpPr>
        <p:spPr>
          <a:xfrm>
            <a:off x="19098447" y="11873557"/>
            <a:ext cx="2568575" cy="128016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C502AD0-FC99-CC59-D65A-D5A3501CA94B}"/>
              </a:ext>
            </a:extLst>
          </p:cNvPr>
          <p:cNvSpPr txBox="1"/>
          <p:nvPr/>
        </p:nvSpPr>
        <p:spPr>
          <a:xfrm>
            <a:off x="12167900" y="10993578"/>
            <a:ext cx="1018228" cy="55399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000" b="1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2021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83301F1-7875-1463-DA25-9901599FBB94}"/>
              </a:ext>
            </a:extLst>
          </p:cNvPr>
          <p:cNvSpPr txBox="1"/>
          <p:nvPr/>
        </p:nvSpPr>
        <p:spPr>
          <a:xfrm>
            <a:off x="14698802" y="10993578"/>
            <a:ext cx="1093569" cy="55399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000" b="1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2022	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28D39A0-7AEB-836A-0230-FE964B5C31FC}"/>
              </a:ext>
            </a:extLst>
          </p:cNvPr>
          <p:cNvSpPr txBox="1"/>
          <p:nvPr/>
        </p:nvSpPr>
        <p:spPr>
          <a:xfrm>
            <a:off x="17260967" y="10993578"/>
            <a:ext cx="1106393" cy="55399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000" b="1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2023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49559F0-7EB4-5DA5-8961-FCE4A114466C}"/>
              </a:ext>
            </a:extLst>
          </p:cNvPr>
          <p:cNvSpPr txBox="1"/>
          <p:nvPr/>
        </p:nvSpPr>
        <p:spPr>
          <a:xfrm>
            <a:off x="19815916" y="10993578"/>
            <a:ext cx="1133644" cy="55399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000" b="1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2024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0E169B4-C4FE-FE3B-220E-0838308B9621}"/>
              </a:ext>
            </a:extLst>
          </p:cNvPr>
          <p:cNvSpPr txBox="1"/>
          <p:nvPr/>
        </p:nvSpPr>
        <p:spPr>
          <a:xfrm>
            <a:off x="12049276" y="12273738"/>
            <a:ext cx="1255473" cy="55399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lt-LT" sz="3000" dirty="0">
                <a:solidFill>
                  <a:schemeClr val="tx2"/>
                </a:solidFill>
                <a:latin typeface="Poppins" panose="00000500000000000000" pitchFamily="2" charset="-70"/>
                <a:ea typeface="Lato" panose="020F0502020204030203" pitchFamily="34" charset="0"/>
                <a:cs typeface="Poppins" panose="00000500000000000000" pitchFamily="2" charset="-70"/>
              </a:rPr>
              <a:t>8 500</a:t>
            </a:r>
            <a:endParaRPr lang="en-US" sz="3000" dirty="0">
              <a:solidFill>
                <a:schemeClr val="tx2"/>
              </a:solidFill>
              <a:latin typeface="Poppins" panose="00000500000000000000" pitchFamily="2" charset="-70"/>
              <a:ea typeface="Lato" panose="020F0502020204030203" pitchFamily="34" charset="0"/>
              <a:cs typeface="Poppins" panose="00000500000000000000" pitchFamily="2" charset="-7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36346B0-641F-5EEF-1B1E-4D950594773D}"/>
              </a:ext>
            </a:extLst>
          </p:cNvPr>
          <p:cNvSpPr txBox="1"/>
          <p:nvPr/>
        </p:nvSpPr>
        <p:spPr>
          <a:xfrm>
            <a:off x="14512854" y="12273738"/>
            <a:ext cx="1465466" cy="55399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lt-LT" sz="3000" dirty="0">
                <a:solidFill>
                  <a:schemeClr val="tx2"/>
                </a:solidFill>
                <a:latin typeface="Poppins" panose="00000500000000000000" pitchFamily="2" charset="-70"/>
                <a:ea typeface="Lato Light" panose="020F0502020204030203" pitchFamily="34" charset="0"/>
                <a:cs typeface="Poppins" panose="00000500000000000000" pitchFamily="2" charset="-70"/>
              </a:rPr>
              <a:t>30 300</a:t>
            </a:r>
            <a:endParaRPr lang="en-US" sz="3000" dirty="0">
              <a:solidFill>
                <a:schemeClr val="tx2"/>
              </a:solidFill>
              <a:latin typeface="Poppins" panose="00000500000000000000" pitchFamily="2" charset="-70"/>
              <a:ea typeface="Lato Light" panose="020F0502020204030203" pitchFamily="34" charset="0"/>
              <a:cs typeface="Poppins" panose="00000500000000000000" pitchFamily="2" charset="-7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4084DF5-87F5-D25E-848F-BE326CE26AE5}"/>
              </a:ext>
            </a:extLst>
          </p:cNvPr>
          <p:cNvSpPr txBox="1"/>
          <p:nvPr/>
        </p:nvSpPr>
        <p:spPr>
          <a:xfrm>
            <a:off x="17107882" y="12273738"/>
            <a:ext cx="1412566" cy="55399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lt-LT" sz="3000" dirty="0">
                <a:solidFill>
                  <a:schemeClr val="tx2"/>
                </a:solidFill>
                <a:latin typeface="Poppins" panose="00000500000000000000" pitchFamily="2" charset="-70"/>
                <a:ea typeface="Lato Light" panose="020F0502020204030203" pitchFamily="34" charset="0"/>
                <a:cs typeface="Poppins" panose="00000500000000000000" pitchFamily="2" charset="-70"/>
              </a:rPr>
              <a:t>27 979</a:t>
            </a:r>
            <a:endParaRPr lang="en-US" sz="3000" dirty="0">
              <a:solidFill>
                <a:schemeClr val="tx2"/>
              </a:solidFill>
              <a:latin typeface="Poppins" panose="00000500000000000000" pitchFamily="2" charset="-70"/>
              <a:ea typeface="Lato Light" panose="020F0502020204030203" pitchFamily="34" charset="0"/>
              <a:cs typeface="Poppins" panose="00000500000000000000" pitchFamily="2" charset="-7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C9BCA1C-8CE3-0371-BF2D-98AB7698E73B}"/>
              </a:ext>
            </a:extLst>
          </p:cNvPr>
          <p:cNvSpPr txBox="1"/>
          <p:nvPr/>
        </p:nvSpPr>
        <p:spPr>
          <a:xfrm>
            <a:off x="19699698" y="12273738"/>
            <a:ext cx="1366080" cy="55399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lt-LT" sz="3000" dirty="0">
                <a:solidFill>
                  <a:schemeClr val="tx2"/>
                </a:solidFill>
                <a:latin typeface="Poppins" panose="00000500000000000000" pitchFamily="2" charset="-70"/>
                <a:ea typeface="Lato Light" panose="020F0502020204030203" pitchFamily="34" charset="0"/>
                <a:cs typeface="Poppins" panose="00000500000000000000" pitchFamily="2" charset="-70"/>
              </a:rPr>
              <a:t>31 660</a:t>
            </a:r>
            <a:endParaRPr lang="en-US" sz="3000" dirty="0">
              <a:solidFill>
                <a:schemeClr val="tx2"/>
              </a:solidFill>
              <a:latin typeface="Poppins" panose="00000500000000000000" pitchFamily="2" charset="-70"/>
              <a:ea typeface="Lato Light" panose="020F0502020204030203" pitchFamily="34" charset="0"/>
              <a:cs typeface="Poppins" panose="00000500000000000000" pitchFamily="2" charset="-7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4970C6-0451-5E83-4EF5-2851A547A34F}"/>
              </a:ext>
            </a:extLst>
          </p:cNvPr>
          <p:cNvSpPr txBox="1"/>
          <p:nvPr/>
        </p:nvSpPr>
        <p:spPr>
          <a:xfrm>
            <a:off x="1950517" y="8727767"/>
            <a:ext cx="2064989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000" b="1" dirty="0">
                <a:solidFill>
                  <a:schemeClr val="accent1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20</a:t>
            </a:r>
            <a:r>
              <a:rPr lang="lt-LT" sz="6000" b="1" dirty="0">
                <a:solidFill>
                  <a:schemeClr val="accent1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25</a:t>
            </a:r>
            <a:endParaRPr lang="en-US" sz="6000" b="1" dirty="0">
              <a:solidFill>
                <a:schemeClr val="accent1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EF6957C1-3527-7036-8A42-3DF7A61A1FF6}"/>
              </a:ext>
            </a:extLst>
          </p:cNvPr>
          <p:cNvSpPr/>
          <p:nvPr/>
        </p:nvSpPr>
        <p:spPr>
          <a:xfrm>
            <a:off x="4379129" y="8660843"/>
            <a:ext cx="10998200" cy="12801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lt-LT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81 660 SBL</a:t>
            </a:r>
            <a:endParaRPr lang="en-US" dirty="0"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263E5C56-B957-4670-6555-9CB18262E4F6}"/>
              </a:ext>
            </a:extLst>
          </p:cNvPr>
          <p:cNvSpPr/>
          <p:nvPr/>
        </p:nvSpPr>
        <p:spPr>
          <a:xfrm>
            <a:off x="4379128" y="8696253"/>
            <a:ext cx="6805896" cy="1280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159 500 </a:t>
            </a:r>
            <a:r>
              <a:rPr lang="en-US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VBL (</a:t>
            </a:r>
            <a:r>
              <a:rPr lang="lt-LT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66</a:t>
            </a:r>
            <a:r>
              <a:rPr lang="en-US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 proc.)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5E38D5A-7361-7216-F0D8-80F10FF05A4B}"/>
              </a:ext>
            </a:extLst>
          </p:cNvPr>
          <p:cNvSpPr txBox="1"/>
          <p:nvPr/>
        </p:nvSpPr>
        <p:spPr>
          <a:xfrm>
            <a:off x="16210159" y="8604178"/>
            <a:ext cx="4305987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lt-LT" sz="6000" b="1" dirty="0">
                <a:solidFill>
                  <a:schemeClr val="accent1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241 160 </a:t>
            </a:r>
            <a:r>
              <a:rPr lang="en-US" sz="6000" b="1" dirty="0" err="1">
                <a:solidFill>
                  <a:schemeClr val="accent1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Eur</a:t>
            </a:r>
            <a:endParaRPr lang="en-US" sz="6000" b="1" dirty="0">
              <a:solidFill>
                <a:schemeClr val="accent1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24" name="Rectangle 28">
            <a:extLst>
              <a:ext uri="{FF2B5EF4-FFF2-40B4-BE49-F238E27FC236}">
                <a16:creationId xmlns:a16="http://schemas.microsoft.com/office/drawing/2014/main" id="{32421154-C0B8-2F8E-2ACF-7DC812B439BD}"/>
              </a:ext>
            </a:extLst>
          </p:cNvPr>
          <p:cNvSpPr/>
          <p:nvPr/>
        </p:nvSpPr>
        <p:spPr>
          <a:xfrm>
            <a:off x="21648363" y="10593397"/>
            <a:ext cx="2568575" cy="12801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202</a:t>
            </a:r>
            <a:r>
              <a:rPr lang="lt-LT" sz="3000" b="1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5</a:t>
            </a:r>
            <a:endParaRPr lang="en-US" sz="3000" b="1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26" name="Rectangle 29">
            <a:extLst>
              <a:ext uri="{FF2B5EF4-FFF2-40B4-BE49-F238E27FC236}">
                <a16:creationId xmlns:a16="http://schemas.microsoft.com/office/drawing/2014/main" id="{FA03E34E-2446-053A-B32D-CF2D420D182F}"/>
              </a:ext>
            </a:extLst>
          </p:cNvPr>
          <p:cNvSpPr/>
          <p:nvPr/>
        </p:nvSpPr>
        <p:spPr>
          <a:xfrm>
            <a:off x="21685681" y="11838280"/>
            <a:ext cx="2568575" cy="128016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3000" dirty="0">
                <a:solidFill>
                  <a:schemeClr val="tx2"/>
                </a:solidFill>
                <a:latin typeface="Poppins" panose="00000500000000000000" pitchFamily="2" charset="-70"/>
                <a:ea typeface="Lato Light" panose="020F0502020204030203" pitchFamily="34" charset="0"/>
                <a:cs typeface="Poppins" panose="00000500000000000000" pitchFamily="2" charset="-70"/>
              </a:rPr>
              <a:t>24 606</a:t>
            </a:r>
            <a:endParaRPr lang="en-US" sz="3000" dirty="0">
              <a:solidFill>
                <a:schemeClr val="tx2"/>
              </a:solidFill>
              <a:latin typeface="Poppins" panose="00000500000000000000" pitchFamily="2" charset="-70"/>
              <a:ea typeface="Lato Light" panose="020F0502020204030203" pitchFamily="34" charset="0"/>
              <a:cs typeface="Poppins" panose="00000500000000000000" pitchFamily="2" charset="-70"/>
            </a:endParaRPr>
          </a:p>
        </p:txBody>
      </p:sp>
    </p:spTree>
    <p:extLst>
      <p:ext uri="{BB962C8B-B14F-4D97-AF65-F5344CB8AC3E}">
        <p14:creationId xmlns:p14="http://schemas.microsoft.com/office/powerpoint/2010/main" val="3995020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Freeform 67">
            <a:extLst>
              <a:ext uri="{FF2B5EF4-FFF2-40B4-BE49-F238E27FC236}">
                <a16:creationId xmlns:a16="http://schemas.microsoft.com/office/drawing/2014/main" id="{CD3270D1-1BEF-FC10-C8A2-6767A6405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2036" y="3419422"/>
            <a:ext cx="32958" cy="9063343"/>
          </a:xfrm>
          <a:custGeom>
            <a:avLst/>
            <a:gdLst>
              <a:gd name="T0" fmla="*/ 14 w 27"/>
              <a:gd name="T1" fmla="*/ 7277 h 7278"/>
              <a:gd name="T2" fmla="*/ 14 w 27"/>
              <a:gd name="T3" fmla="*/ 7277 h 7278"/>
              <a:gd name="T4" fmla="*/ 14 w 27"/>
              <a:gd name="T5" fmla="*/ 7277 h 7278"/>
              <a:gd name="T6" fmla="*/ 0 w 27"/>
              <a:gd name="T7" fmla="*/ 7264 h 7278"/>
              <a:gd name="T8" fmla="*/ 0 w 27"/>
              <a:gd name="T9" fmla="*/ 13 h 7278"/>
              <a:gd name="T10" fmla="*/ 0 w 27"/>
              <a:gd name="T11" fmla="*/ 13 h 7278"/>
              <a:gd name="T12" fmla="*/ 14 w 27"/>
              <a:gd name="T13" fmla="*/ 0 h 7278"/>
              <a:gd name="T14" fmla="*/ 14 w 27"/>
              <a:gd name="T15" fmla="*/ 0 h 7278"/>
              <a:gd name="T16" fmla="*/ 26 w 27"/>
              <a:gd name="T17" fmla="*/ 13 h 7278"/>
              <a:gd name="T18" fmla="*/ 26 w 27"/>
              <a:gd name="T19" fmla="*/ 7264 h 7278"/>
              <a:gd name="T20" fmla="*/ 26 w 27"/>
              <a:gd name="T21" fmla="*/ 7264 h 7278"/>
              <a:gd name="T22" fmla="*/ 14 w 27"/>
              <a:gd name="T23" fmla="*/ 7277 h 7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" h="7278">
                <a:moveTo>
                  <a:pt x="14" y="7277"/>
                </a:moveTo>
                <a:lnTo>
                  <a:pt x="14" y="7277"/>
                </a:lnTo>
                <a:lnTo>
                  <a:pt x="14" y="7277"/>
                </a:lnTo>
                <a:cubicBezTo>
                  <a:pt x="6" y="7277"/>
                  <a:pt x="0" y="7271"/>
                  <a:pt x="0" y="7264"/>
                </a:cubicBezTo>
                <a:lnTo>
                  <a:pt x="0" y="13"/>
                </a:lnTo>
                <a:lnTo>
                  <a:pt x="0" y="13"/>
                </a:lnTo>
                <a:cubicBezTo>
                  <a:pt x="0" y="6"/>
                  <a:pt x="6" y="0"/>
                  <a:pt x="14" y="0"/>
                </a:cubicBezTo>
                <a:lnTo>
                  <a:pt x="14" y="0"/>
                </a:lnTo>
                <a:cubicBezTo>
                  <a:pt x="21" y="0"/>
                  <a:pt x="26" y="6"/>
                  <a:pt x="26" y="13"/>
                </a:cubicBezTo>
                <a:lnTo>
                  <a:pt x="26" y="7264"/>
                </a:lnTo>
                <a:lnTo>
                  <a:pt x="26" y="7264"/>
                </a:lnTo>
                <a:cubicBezTo>
                  <a:pt x="26" y="7271"/>
                  <a:pt x="21" y="7277"/>
                  <a:pt x="14" y="7277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68">
            <a:extLst>
              <a:ext uri="{FF2B5EF4-FFF2-40B4-BE49-F238E27FC236}">
                <a16:creationId xmlns:a16="http://schemas.microsoft.com/office/drawing/2014/main" id="{AE1CB47B-12B5-5B26-99FA-BF0F9525A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2126" y="3433985"/>
            <a:ext cx="32958" cy="9063343"/>
          </a:xfrm>
          <a:custGeom>
            <a:avLst/>
            <a:gdLst>
              <a:gd name="T0" fmla="*/ 13 w 26"/>
              <a:gd name="T1" fmla="*/ 7277 h 7278"/>
              <a:gd name="T2" fmla="*/ 13 w 26"/>
              <a:gd name="T3" fmla="*/ 7277 h 7278"/>
              <a:gd name="T4" fmla="*/ 13 w 26"/>
              <a:gd name="T5" fmla="*/ 7277 h 7278"/>
              <a:gd name="T6" fmla="*/ 0 w 26"/>
              <a:gd name="T7" fmla="*/ 7264 h 7278"/>
              <a:gd name="T8" fmla="*/ 0 w 26"/>
              <a:gd name="T9" fmla="*/ 13 h 7278"/>
              <a:gd name="T10" fmla="*/ 0 w 26"/>
              <a:gd name="T11" fmla="*/ 13 h 7278"/>
              <a:gd name="T12" fmla="*/ 13 w 26"/>
              <a:gd name="T13" fmla="*/ 0 h 7278"/>
              <a:gd name="T14" fmla="*/ 13 w 26"/>
              <a:gd name="T15" fmla="*/ 0 h 7278"/>
              <a:gd name="T16" fmla="*/ 25 w 26"/>
              <a:gd name="T17" fmla="*/ 13 h 7278"/>
              <a:gd name="T18" fmla="*/ 25 w 26"/>
              <a:gd name="T19" fmla="*/ 7264 h 7278"/>
              <a:gd name="T20" fmla="*/ 25 w 26"/>
              <a:gd name="T21" fmla="*/ 7264 h 7278"/>
              <a:gd name="T22" fmla="*/ 13 w 26"/>
              <a:gd name="T23" fmla="*/ 7277 h 7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6" h="7278">
                <a:moveTo>
                  <a:pt x="13" y="7277"/>
                </a:moveTo>
                <a:lnTo>
                  <a:pt x="13" y="7277"/>
                </a:lnTo>
                <a:lnTo>
                  <a:pt x="13" y="7277"/>
                </a:lnTo>
                <a:cubicBezTo>
                  <a:pt x="6" y="7277"/>
                  <a:pt x="0" y="7271"/>
                  <a:pt x="0" y="7264"/>
                </a:cubicBezTo>
                <a:lnTo>
                  <a:pt x="0" y="13"/>
                </a:lnTo>
                <a:lnTo>
                  <a:pt x="0" y="13"/>
                </a:lnTo>
                <a:cubicBezTo>
                  <a:pt x="0" y="6"/>
                  <a:pt x="6" y="0"/>
                  <a:pt x="13" y="0"/>
                </a:cubicBezTo>
                <a:lnTo>
                  <a:pt x="13" y="0"/>
                </a:lnTo>
                <a:cubicBezTo>
                  <a:pt x="20" y="0"/>
                  <a:pt x="25" y="6"/>
                  <a:pt x="25" y="13"/>
                </a:cubicBezTo>
                <a:lnTo>
                  <a:pt x="25" y="7264"/>
                </a:lnTo>
                <a:lnTo>
                  <a:pt x="25" y="7264"/>
                </a:lnTo>
                <a:cubicBezTo>
                  <a:pt x="25" y="7271"/>
                  <a:pt x="20" y="7277"/>
                  <a:pt x="13" y="7277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Freeform 69">
            <a:extLst>
              <a:ext uri="{FF2B5EF4-FFF2-40B4-BE49-F238E27FC236}">
                <a16:creationId xmlns:a16="http://schemas.microsoft.com/office/drawing/2014/main" id="{9B4AD56F-8620-4114-973B-DD0D1320C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2176" y="3419423"/>
            <a:ext cx="32958" cy="9063343"/>
          </a:xfrm>
          <a:custGeom>
            <a:avLst/>
            <a:gdLst>
              <a:gd name="T0" fmla="*/ 12 w 27"/>
              <a:gd name="T1" fmla="*/ 7277 h 7278"/>
              <a:gd name="T2" fmla="*/ 12 w 27"/>
              <a:gd name="T3" fmla="*/ 7277 h 7278"/>
              <a:gd name="T4" fmla="*/ 12 w 27"/>
              <a:gd name="T5" fmla="*/ 7277 h 7278"/>
              <a:gd name="T6" fmla="*/ 0 w 27"/>
              <a:gd name="T7" fmla="*/ 7264 h 7278"/>
              <a:gd name="T8" fmla="*/ 0 w 27"/>
              <a:gd name="T9" fmla="*/ 13 h 7278"/>
              <a:gd name="T10" fmla="*/ 0 w 27"/>
              <a:gd name="T11" fmla="*/ 13 h 7278"/>
              <a:gd name="T12" fmla="*/ 12 w 27"/>
              <a:gd name="T13" fmla="*/ 0 h 7278"/>
              <a:gd name="T14" fmla="*/ 12 w 27"/>
              <a:gd name="T15" fmla="*/ 0 h 7278"/>
              <a:gd name="T16" fmla="*/ 26 w 27"/>
              <a:gd name="T17" fmla="*/ 13 h 7278"/>
              <a:gd name="T18" fmla="*/ 26 w 27"/>
              <a:gd name="T19" fmla="*/ 7264 h 7278"/>
              <a:gd name="T20" fmla="*/ 26 w 27"/>
              <a:gd name="T21" fmla="*/ 7264 h 7278"/>
              <a:gd name="T22" fmla="*/ 12 w 27"/>
              <a:gd name="T23" fmla="*/ 7277 h 7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" h="7278">
                <a:moveTo>
                  <a:pt x="12" y="7277"/>
                </a:moveTo>
                <a:lnTo>
                  <a:pt x="12" y="7277"/>
                </a:lnTo>
                <a:lnTo>
                  <a:pt x="12" y="7277"/>
                </a:lnTo>
                <a:cubicBezTo>
                  <a:pt x="5" y="7277"/>
                  <a:pt x="0" y="7271"/>
                  <a:pt x="0" y="7264"/>
                </a:cubicBezTo>
                <a:lnTo>
                  <a:pt x="0" y="13"/>
                </a:lnTo>
                <a:lnTo>
                  <a:pt x="0" y="13"/>
                </a:lnTo>
                <a:cubicBezTo>
                  <a:pt x="0" y="6"/>
                  <a:pt x="5" y="0"/>
                  <a:pt x="12" y="0"/>
                </a:cubicBezTo>
                <a:lnTo>
                  <a:pt x="12" y="0"/>
                </a:lnTo>
                <a:cubicBezTo>
                  <a:pt x="20" y="0"/>
                  <a:pt x="26" y="6"/>
                  <a:pt x="26" y="13"/>
                </a:cubicBezTo>
                <a:lnTo>
                  <a:pt x="26" y="7264"/>
                </a:lnTo>
                <a:lnTo>
                  <a:pt x="26" y="7264"/>
                </a:lnTo>
                <a:cubicBezTo>
                  <a:pt x="26" y="7271"/>
                  <a:pt x="20" y="7277"/>
                  <a:pt x="12" y="7277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Freeform 70">
            <a:extLst>
              <a:ext uri="{FF2B5EF4-FFF2-40B4-BE49-F238E27FC236}">
                <a16:creationId xmlns:a16="http://schemas.microsoft.com/office/drawing/2014/main" id="{80F4BBE7-095C-1FDE-6CB6-0306C123C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5913" y="8990385"/>
            <a:ext cx="3109002" cy="3109001"/>
          </a:xfrm>
          <a:custGeom>
            <a:avLst/>
            <a:gdLst>
              <a:gd name="T0" fmla="*/ 2495 w 2496"/>
              <a:gd name="T1" fmla="*/ 1248 h 2498"/>
              <a:gd name="T2" fmla="*/ 2495 w 2496"/>
              <a:gd name="T3" fmla="*/ 1248 h 2498"/>
              <a:gd name="T4" fmla="*/ 1247 w 2496"/>
              <a:gd name="T5" fmla="*/ 2497 h 2498"/>
              <a:gd name="T6" fmla="*/ 1247 w 2496"/>
              <a:gd name="T7" fmla="*/ 2497 h 2498"/>
              <a:gd name="T8" fmla="*/ 0 w 2496"/>
              <a:gd name="T9" fmla="*/ 1248 h 2498"/>
              <a:gd name="T10" fmla="*/ 0 w 2496"/>
              <a:gd name="T11" fmla="*/ 1248 h 2498"/>
              <a:gd name="T12" fmla="*/ 1247 w 2496"/>
              <a:gd name="T13" fmla="*/ 0 h 2498"/>
              <a:gd name="T14" fmla="*/ 1247 w 2496"/>
              <a:gd name="T15" fmla="*/ 0 h 2498"/>
              <a:gd name="T16" fmla="*/ 2495 w 2496"/>
              <a:gd name="T17" fmla="*/ 1248 h 2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96" h="2498">
                <a:moveTo>
                  <a:pt x="2495" y="1248"/>
                </a:moveTo>
                <a:lnTo>
                  <a:pt x="2495" y="1248"/>
                </a:lnTo>
                <a:cubicBezTo>
                  <a:pt x="2495" y="1938"/>
                  <a:pt x="1936" y="2497"/>
                  <a:pt x="1247" y="2497"/>
                </a:cubicBezTo>
                <a:lnTo>
                  <a:pt x="1247" y="2497"/>
                </a:lnTo>
                <a:cubicBezTo>
                  <a:pt x="558" y="2497"/>
                  <a:pt x="0" y="1938"/>
                  <a:pt x="0" y="1248"/>
                </a:cubicBezTo>
                <a:lnTo>
                  <a:pt x="0" y="1248"/>
                </a:lnTo>
                <a:cubicBezTo>
                  <a:pt x="0" y="559"/>
                  <a:pt x="558" y="0"/>
                  <a:pt x="1247" y="0"/>
                </a:cubicBezTo>
                <a:lnTo>
                  <a:pt x="1247" y="0"/>
                </a:lnTo>
                <a:cubicBezTo>
                  <a:pt x="1936" y="0"/>
                  <a:pt x="2495" y="559"/>
                  <a:pt x="2495" y="1248"/>
                </a:cubicBezTo>
              </a:path>
            </a:pathLst>
          </a:custGeom>
          <a:solidFill>
            <a:schemeClr val="accent6">
              <a:alpha val="2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1" name="Freeform 210">
            <a:extLst>
              <a:ext uri="{FF2B5EF4-FFF2-40B4-BE49-F238E27FC236}">
                <a16:creationId xmlns:a16="http://schemas.microsoft.com/office/drawing/2014/main" id="{4E8E7DD7-B921-EF61-FFE8-116531FA7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96985" y="8855980"/>
            <a:ext cx="3109002" cy="3109001"/>
          </a:xfrm>
          <a:custGeom>
            <a:avLst/>
            <a:gdLst>
              <a:gd name="T0" fmla="*/ 2496 w 2497"/>
              <a:gd name="T1" fmla="*/ 1248 h 2496"/>
              <a:gd name="T2" fmla="*/ 2496 w 2497"/>
              <a:gd name="T3" fmla="*/ 1248 h 2496"/>
              <a:gd name="T4" fmla="*/ 1247 w 2497"/>
              <a:gd name="T5" fmla="*/ 2495 h 2496"/>
              <a:gd name="T6" fmla="*/ 1247 w 2497"/>
              <a:gd name="T7" fmla="*/ 2495 h 2496"/>
              <a:gd name="T8" fmla="*/ 0 w 2497"/>
              <a:gd name="T9" fmla="*/ 1248 h 2496"/>
              <a:gd name="T10" fmla="*/ 0 w 2497"/>
              <a:gd name="T11" fmla="*/ 1248 h 2496"/>
              <a:gd name="T12" fmla="*/ 1247 w 2497"/>
              <a:gd name="T13" fmla="*/ 0 h 2496"/>
              <a:gd name="T14" fmla="*/ 1247 w 2497"/>
              <a:gd name="T15" fmla="*/ 0 h 2496"/>
              <a:gd name="T16" fmla="*/ 2496 w 2497"/>
              <a:gd name="T17" fmla="*/ 1248 h 2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97" h="2496">
                <a:moveTo>
                  <a:pt x="2496" y="1248"/>
                </a:moveTo>
                <a:lnTo>
                  <a:pt x="2496" y="1248"/>
                </a:lnTo>
                <a:cubicBezTo>
                  <a:pt x="2496" y="1937"/>
                  <a:pt x="1937" y="2495"/>
                  <a:pt x="1247" y="2495"/>
                </a:cubicBezTo>
                <a:lnTo>
                  <a:pt x="1247" y="2495"/>
                </a:lnTo>
                <a:cubicBezTo>
                  <a:pt x="558" y="2495"/>
                  <a:pt x="0" y="1937"/>
                  <a:pt x="0" y="1248"/>
                </a:cubicBezTo>
                <a:lnTo>
                  <a:pt x="0" y="1248"/>
                </a:lnTo>
                <a:cubicBezTo>
                  <a:pt x="0" y="559"/>
                  <a:pt x="558" y="0"/>
                  <a:pt x="1247" y="0"/>
                </a:cubicBezTo>
                <a:lnTo>
                  <a:pt x="1247" y="0"/>
                </a:lnTo>
                <a:cubicBezTo>
                  <a:pt x="1937" y="0"/>
                  <a:pt x="2496" y="559"/>
                  <a:pt x="2496" y="1248"/>
                </a:cubicBezTo>
              </a:path>
            </a:pathLst>
          </a:custGeom>
          <a:solidFill>
            <a:schemeClr val="accent6">
              <a:alpha val="2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2" name="Freeform 281">
            <a:extLst>
              <a:ext uri="{FF2B5EF4-FFF2-40B4-BE49-F238E27FC236}">
                <a16:creationId xmlns:a16="http://schemas.microsoft.com/office/drawing/2014/main" id="{548728C0-F87F-1A22-D3EE-98530B306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475" y="8910226"/>
            <a:ext cx="3109002" cy="3211119"/>
          </a:xfrm>
          <a:custGeom>
            <a:avLst/>
            <a:gdLst>
              <a:gd name="T0" fmla="*/ 2496 w 2497"/>
              <a:gd name="T1" fmla="*/ 1248 h 2496"/>
              <a:gd name="T2" fmla="*/ 2496 w 2497"/>
              <a:gd name="T3" fmla="*/ 1248 h 2496"/>
              <a:gd name="T4" fmla="*/ 1249 w 2497"/>
              <a:gd name="T5" fmla="*/ 2495 h 2496"/>
              <a:gd name="T6" fmla="*/ 1249 w 2497"/>
              <a:gd name="T7" fmla="*/ 2495 h 2496"/>
              <a:gd name="T8" fmla="*/ 0 w 2497"/>
              <a:gd name="T9" fmla="*/ 1248 h 2496"/>
              <a:gd name="T10" fmla="*/ 0 w 2497"/>
              <a:gd name="T11" fmla="*/ 1248 h 2496"/>
              <a:gd name="T12" fmla="*/ 1249 w 2497"/>
              <a:gd name="T13" fmla="*/ 0 h 2496"/>
              <a:gd name="T14" fmla="*/ 1249 w 2497"/>
              <a:gd name="T15" fmla="*/ 0 h 2496"/>
              <a:gd name="T16" fmla="*/ 2496 w 2497"/>
              <a:gd name="T17" fmla="*/ 1248 h 2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97" h="2496">
                <a:moveTo>
                  <a:pt x="2496" y="1248"/>
                </a:moveTo>
                <a:lnTo>
                  <a:pt x="2496" y="1248"/>
                </a:lnTo>
                <a:cubicBezTo>
                  <a:pt x="2496" y="1937"/>
                  <a:pt x="1938" y="2495"/>
                  <a:pt x="1249" y="2495"/>
                </a:cubicBezTo>
                <a:lnTo>
                  <a:pt x="1249" y="2495"/>
                </a:lnTo>
                <a:cubicBezTo>
                  <a:pt x="559" y="2495"/>
                  <a:pt x="0" y="1937"/>
                  <a:pt x="0" y="1248"/>
                </a:cubicBezTo>
                <a:lnTo>
                  <a:pt x="0" y="1248"/>
                </a:lnTo>
                <a:cubicBezTo>
                  <a:pt x="0" y="559"/>
                  <a:pt x="559" y="0"/>
                  <a:pt x="1249" y="0"/>
                </a:cubicBezTo>
                <a:lnTo>
                  <a:pt x="1249" y="0"/>
                </a:lnTo>
                <a:cubicBezTo>
                  <a:pt x="1938" y="0"/>
                  <a:pt x="2496" y="559"/>
                  <a:pt x="2496" y="1248"/>
                </a:cubicBezTo>
              </a:path>
            </a:pathLst>
          </a:custGeom>
          <a:solidFill>
            <a:schemeClr val="accent6">
              <a:alpha val="2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7" name="TextBox 356">
            <a:extLst>
              <a:ext uri="{FF2B5EF4-FFF2-40B4-BE49-F238E27FC236}">
                <a16:creationId xmlns:a16="http://schemas.microsoft.com/office/drawing/2014/main" id="{1F577248-7F1D-4BC9-0375-6BD7A2E23C0D}"/>
              </a:ext>
            </a:extLst>
          </p:cNvPr>
          <p:cNvSpPr txBox="1"/>
          <p:nvPr/>
        </p:nvSpPr>
        <p:spPr>
          <a:xfrm>
            <a:off x="2019633" y="6026664"/>
            <a:ext cx="44716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lt-LT" sz="3000" dirty="0">
                <a:solidFill>
                  <a:schemeClr val="tx1">
                    <a:lumMod val="50000"/>
                  </a:schemeClr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Nacionalinės regioninės politikos įgyvendinimas Alytaus regione</a:t>
            </a:r>
          </a:p>
        </p:txBody>
      </p:sp>
      <p:sp>
        <p:nvSpPr>
          <p:cNvPr id="358" name="TextBox 357">
            <a:extLst>
              <a:ext uri="{FF2B5EF4-FFF2-40B4-BE49-F238E27FC236}">
                <a16:creationId xmlns:a16="http://schemas.microsoft.com/office/drawing/2014/main" id="{FC4EDF32-25AC-CFA2-0E71-D7C78121819B}"/>
              </a:ext>
            </a:extLst>
          </p:cNvPr>
          <p:cNvSpPr txBox="1"/>
          <p:nvPr/>
        </p:nvSpPr>
        <p:spPr>
          <a:xfrm>
            <a:off x="1366176" y="372888"/>
            <a:ext cx="21336000" cy="2467599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 algn="ctr">
              <a:lnSpc>
                <a:spcPts val="9400"/>
              </a:lnSpc>
              <a:defRPr sz="8000" b="1" spc="-290">
                <a:solidFill>
                  <a:schemeClr val="tx2"/>
                </a:solidFill>
                <a:latin typeface="Raleway" panose="020B0503030101060003" pitchFamily="34" charset="77"/>
              </a:defRPr>
            </a:lvl1pPr>
          </a:lstStyle>
          <a:p>
            <a:r>
              <a:rPr lang="lt-LT" sz="7400" dirty="0">
                <a:latin typeface="Poppins" panose="00000500000000000000" pitchFamily="2" charset="0"/>
                <a:cs typeface="Poppins" panose="00000500000000000000" pitchFamily="2" charset="0"/>
              </a:rPr>
              <a:t>TARYBOS VEIKLOS SRITYS </a:t>
            </a:r>
          </a:p>
          <a:p>
            <a:r>
              <a:rPr lang="lt-LT" sz="6000" dirty="0">
                <a:latin typeface="Poppins" panose="00000500000000000000" pitchFamily="2" charset="0"/>
                <a:cs typeface="Poppins" panose="00000500000000000000" pitchFamily="2" charset="0"/>
              </a:rPr>
              <a:t>(pagal darbų apimtis)</a:t>
            </a:r>
            <a:endParaRPr lang="en-US" sz="6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61" name="TextBox 360">
            <a:extLst>
              <a:ext uri="{FF2B5EF4-FFF2-40B4-BE49-F238E27FC236}">
                <a16:creationId xmlns:a16="http://schemas.microsoft.com/office/drawing/2014/main" id="{90212553-C568-13FB-130D-C2590EB2C3A6}"/>
              </a:ext>
            </a:extLst>
          </p:cNvPr>
          <p:cNvSpPr txBox="1"/>
          <p:nvPr/>
        </p:nvSpPr>
        <p:spPr>
          <a:xfrm>
            <a:off x="8264647" y="5923334"/>
            <a:ext cx="64333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lt-LT" sz="3000" dirty="0">
                <a:solidFill>
                  <a:schemeClr val="tx1">
                    <a:lumMod val="50000"/>
                  </a:schemeClr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Priemonių, skatinančių regiono savivaldybių bendradarbiavimą, didinančių regiono patrauklumą, sprendžiančių bendras regiono problemas, įgyvendinimas</a:t>
            </a:r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71467C5F-7BDA-2B81-417D-EAC1C2BFCDBD}"/>
              </a:ext>
            </a:extLst>
          </p:cNvPr>
          <p:cNvSpPr txBox="1"/>
          <p:nvPr/>
        </p:nvSpPr>
        <p:spPr>
          <a:xfrm>
            <a:off x="17003351" y="6160126"/>
            <a:ext cx="4471625" cy="1022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600"/>
              </a:lnSpc>
            </a:pPr>
            <a:r>
              <a:rPr lang="lt-LT" sz="3000" spc="-20" dirty="0">
                <a:solidFill>
                  <a:schemeClr val="tx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Tarptautinis bendradarbiavimas</a:t>
            </a:r>
            <a:endParaRPr lang="en-US" sz="3000" spc="-20" dirty="0">
              <a:solidFill>
                <a:schemeClr val="tx1">
                  <a:lumMod val="5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66" name="TextBox 365">
            <a:extLst>
              <a:ext uri="{FF2B5EF4-FFF2-40B4-BE49-F238E27FC236}">
                <a16:creationId xmlns:a16="http://schemas.microsoft.com/office/drawing/2014/main" id="{83766221-5471-F331-3DC8-A50140642F3A}"/>
              </a:ext>
            </a:extLst>
          </p:cNvPr>
          <p:cNvSpPr txBox="1"/>
          <p:nvPr/>
        </p:nvSpPr>
        <p:spPr>
          <a:xfrm>
            <a:off x="2144045" y="3308826"/>
            <a:ext cx="4481250" cy="232371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 algn="ctr">
              <a:lnSpc>
                <a:spcPts val="9400"/>
              </a:lnSpc>
              <a:defRPr sz="8000" b="1" spc="-290">
                <a:solidFill>
                  <a:schemeClr val="tx2"/>
                </a:solidFill>
                <a:latin typeface="Raleway" panose="020B0503030101060003" pitchFamily="34" charset="77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14500" spc="-500" dirty="0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75%</a:t>
            </a:r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16D3EA39-35D8-300B-A40F-A00CD4521C39}"/>
              </a:ext>
            </a:extLst>
          </p:cNvPr>
          <p:cNvSpPr txBox="1"/>
          <p:nvPr/>
        </p:nvSpPr>
        <p:spPr>
          <a:xfrm>
            <a:off x="9195525" y="3320182"/>
            <a:ext cx="4481250" cy="232371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 algn="ctr">
              <a:lnSpc>
                <a:spcPts val="9400"/>
              </a:lnSpc>
              <a:defRPr sz="8000" b="1" spc="-290">
                <a:solidFill>
                  <a:schemeClr val="tx2"/>
                </a:solidFill>
                <a:latin typeface="Raleway" panose="020B0503030101060003" pitchFamily="34" charset="77"/>
              </a:defRPr>
            </a:lvl1pPr>
          </a:lstStyle>
          <a:p>
            <a:pPr>
              <a:lnSpc>
                <a:spcPct val="100000"/>
              </a:lnSpc>
            </a:pPr>
            <a:r>
              <a:rPr lang="lt-LT" sz="14500" spc="-500" dirty="0">
                <a:solidFill>
                  <a:schemeClr val="accent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</a:t>
            </a:r>
            <a:r>
              <a:rPr lang="en-US" sz="14500" spc="-500" dirty="0">
                <a:solidFill>
                  <a:schemeClr val="accent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0%</a:t>
            </a:r>
          </a:p>
        </p:txBody>
      </p:sp>
      <p:sp>
        <p:nvSpPr>
          <p:cNvPr id="368" name="TextBox 367">
            <a:extLst>
              <a:ext uri="{FF2B5EF4-FFF2-40B4-BE49-F238E27FC236}">
                <a16:creationId xmlns:a16="http://schemas.microsoft.com/office/drawing/2014/main" id="{6F7990CA-3E0E-5DC6-1D93-6AC596342BCE}"/>
              </a:ext>
            </a:extLst>
          </p:cNvPr>
          <p:cNvSpPr txBox="1"/>
          <p:nvPr/>
        </p:nvSpPr>
        <p:spPr>
          <a:xfrm>
            <a:off x="17003351" y="3433985"/>
            <a:ext cx="4481250" cy="232371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 algn="ctr">
              <a:lnSpc>
                <a:spcPts val="9400"/>
              </a:lnSpc>
              <a:defRPr sz="8000" b="1" spc="-290">
                <a:solidFill>
                  <a:schemeClr val="tx2"/>
                </a:solidFill>
                <a:latin typeface="Raleway" panose="020B0503030101060003" pitchFamily="34" charset="77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14500" spc="-500" dirty="0">
                <a:solidFill>
                  <a:schemeClr val="accent3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5</a:t>
            </a:r>
            <a:r>
              <a:rPr lang="lt-LT" sz="14500" spc="-500" dirty="0">
                <a:solidFill>
                  <a:schemeClr val="accent3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4500" spc="-500" dirty="0">
                <a:solidFill>
                  <a:schemeClr val="accent3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%</a:t>
            </a:r>
          </a:p>
        </p:txBody>
      </p:sp>
      <p:graphicFrame>
        <p:nvGraphicFramePr>
          <p:cNvPr id="370" name="Chart 369">
            <a:extLst>
              <a:ext uri="{FF2B5EF4-FFF2-40B4-BE49-F238E27FC236}">
                <a16:creationId xmlns:a16="http://schemas.microsoft.com/office/drawing/2014/main" id="{3FB534ED-7544-7658-15C2-67A54E8897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2572736"/>
              </p:ext>
            </p:extLst>
          </p:nvPr>
        </p:nvGraphicFramePr>
        <p:xfrm>
          <a:off x="2327455" y="8859717"/>
          <a:ext cx="3312245" cy="3261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71" name="Chart 370">
            <a:extLst>
              <a:ext uri="{FF2B5EF4-FFF2-40B4-BE49-F238E27FC236}">
                <a16:creationId xmlns:a16="http://schemas.microsoft.com/office/drawing/2014/main" id="{CF3FD1A8-CD15-5B81-79AF-CF2E177951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9638909"/>
              </p:ext>
            </p:extLst>
          </p:nvPr>
        </p:nvGraphicFramePr>
        <p:xfrm>
          <a:off x="9383246" y="8816108"/>
          <a:ext cx="3612550" cy="3301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72" name="Chart 371">
            <a:extLst>
              <a:ext uri="{FF2B5EF4-FFF2-40B4-BE49-F238E27FC236}">
                <a16:creationId xmlns:a16="http://schemas.microsoft.com/office/drawing/2014/main" id="{49C37E12-26E8-E2B7-C584-2D44C878EA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2087267"/>
              </p:ext>
            </p:extLst>
          </p:nvPr>
        </p:nvGraphicFramePr>
        <p:xfrm>
          <a:off x="17816313" y="8781690"/>
          <a:ext cx="3575212" cy="3261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38827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5A57F7-2BF3-B51F-3F12-AB99C3EBB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Freeform 68">
            <a:extLst>
              <a:ext uri="{FF2B5EF4-FFF2-40B4-BE49-F238E27FC236}">
                <a16:creationId xmlns:a16="http://schemas.microsoft.com/office/drawing/2014/main" id="{9841BD89-56B3-F8A4-EA1F-BAAAC9215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03383" y="3308826"/>
            <a:ext cx="32958" cy="9063343"/>
          </a:xfrm>
          <a:custGeom>
            <a:avLst/>
            <a:gdLst>
              <a:gd name="T0" fmla="*/ 13 w 26"/>
              <a:gd name="T1" fmla="*/ 7277 h 7278"/>
              <a:gd name="T2" fmla="*/ 13 w 26"/>
              <a:gd name="T3" fmla="*/ 7277 h 7278"/>
              <a:gd name="T4" fmla="*/ 13 w 26"/>
              <a:gd name="T5" fmla="*/ 7277 h 7278"/>
              <a:gd name="T6" fmla="*/ 0 w 26"/>
              <a:gd name="T7" fmla="*/ 7264 h 7278"/>
              <a:gd name="T8" fmla="*/ 0 w 26"/>
              <a:gd name="T9" fmla="*/ 13 h 7278"/>
              <a:gd name="T10" fmla="*/ 0 w 26"/>
              <a:gd name="T11" fmla="*/ 13 h 7278"/>
              <a:gd name="T12" fmla="*/ 13 w 26"/>
              <a:gd name="T13" fmla="*/ 0 h 7278"/>
              <a:gd name="T14" fmla="*/ 13 w 26"/>
              <a:gd name="T15" fmla="*/ 0 h 7278"/>
              <a:gd name="T16" fmla="*/ 25 w 26"/>
              <a:gd name="T17" fmla="*/ 13 h 7278"/>
              <a:gd name="T18" fmla="*/ 25 w 26"/>
              <a:gd name="T19" fmla="*/ 7264 h 7278"/>
              <a:gd name="T20" fmla="*/ 25 w 26"/>
              <a:gd name="T21" fmla="*/ 7264 h 7278"/>
              <a:gd name="T22" fmla="*/ 13 w 26"/>
              <a:gd name="T23" fmla="*/ 7277 h 7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6" h="7278">
                <a:moveTo>
                  <a:pt x="13" y="7277"/>
                </a:moveTo>
                <a:lnTo>
                  <a:pt x="13" y="7277"/>
                </a:lnTo>
                <a:lnTo>
                  <a:pt x="13" y="7277"/>
                </a:lnTo>
                <a:cubicBezTo>
                  <a:pt x="6" y="7277"/>
                  <a:pt x="0" y="7271"/>
                  <a:pt x="0" y="7264"/>
                </a:cubicBezTo>
                <a:lnTo>
                  <a:pt x="0" y="13"/>
                </a:lnTo>
                <a:lnTo>
                  <a:pt x="0" y="13"/>
                </a:lnTo>
                <a:cubicBezTo>
                  <a:pt x="0" y="6"/>
                  <a:pt x="6" y="0"/>
                  <a:pt x="13" y="0"/>
                </a:cubicBezTo>
                <a:lnTo>
                  <a:pt x="13" y="0"/>
                </a:lnTo>
                <a:cubicBezTo>
                  <a:pt x="20" y="0"/>
                  <a:pt x="25" y="6"/>
                  <a:pt x="25" y="13"/>
                </a:cubicBezTo>
                <a:lnTo>
                  <a:pt x="25" y="7264"/>
                </a:lnTo>
                <a:lnTo>
                  <a:pt x="25" y="7264"/>
                </a:lnTo>
                <a:cubicBezTo>
                  <a:pt x="25" y="7271"/>
                  <a:pt x="20" y="7277"/>
                  <a:pt x="13" y="7277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7" name="TextBox 356">
            <a:extLst>
              <a:ext uri="{FF2B5EF4-FFF2-40B4-BE49-F238E27FC236}">
                <a16:creationId xmlns:a16="http://schemas.microsoft.com/office/drawing/2014/main" id="{3874AD70-C839-ED8D-2EFB-F7CC6517D983}"/>
              </a:ext>
            </a:extLst>
          </p:cNvPr>
          <p:cNvSpPr txBox="1"/>
          <p:nvPr/>
        </p:nvSpPr>
        <p:spPr>
          <a:xfrm>
            <a:off x="635345" y="2859643"/>
            <a:ext cx="1030099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lt-LT" sz="4500" b="1" noProof="0" dirty="0">
                <a:solidFill>
                  <a:schemeClr val="tx1">
                    <a:lumMod val="50000"/>
                  </a:schemeClr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Pajamos, proc.</a:t>
            </a:r>
          </a:p>
        </p:txBody>
      </p:sp>
      <p:sp>
        <p:nvSpPr>
          <p:cNvPr id="358" name="TextBox 357">
            <a:extLst>
              <a:ext uri="{FF2B5EF4-FFF2-40B4-BE49-F238E27FC236}">
                <a16:creationId xmlns:a16="http://schemas.microsoft.com/office/drawing/2014/main" id="{082061B2-A2F8-B316-2763-78708CB0FEE8}"/>
              </a:ext>
            </a:extLst>
          </p:cNvPr>
          <p:cNvSpPr txBox="1"/>
          <p:nvPr/>
        </p:nvSpPr>
        <p:spPr>
          <a:xfrm>
            <a:off x="1399134" y="748300"/>
            <a:ext cx="21336000" cy="124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 algn="ctr">
              <a:lnSpc>
                <a:spcPts val="9400"/>
              </a:lnSpc>
              <a:defRPr sz="8000" b="1" spc="-290">
                <a:solidFill>
                  <a:schemeClr val="tx2"/>
                </a:solidFill>
                <a:latin typeface="Raleway" panose="020B0503030101060003" pitchFamily="34" charset="77"/>
              </a:defRPr>
            </a:lvl1pPr>
          </a:lstStyle>
          <a:p>
            <a:r>
              <a:rPr lang="lt-LT" sz="7000" dirty="0">
                <a:latin typeface="Poppins" panose="00000500000000000000" pitchFamily="2" charset="0"/>
                <a:cs typeface="Poppins" panose="00000500000000000000" pitchFamily="2" charset="0"/>
              </a:rPr>
              <a:t>TARYBOS BIUDŽETO </a:t>
            </a:r>
            <a:r>
              <a:rPr lang="en-US" sz="7000" dirty="0">
                <a:latin typeface="Poppins" panose="00000500000000000000" pitchFamily="2" charset="0"/>
                <a:cs typeface="Poppins" panose="00000500000000000000" pitchFamily="2" charset="0"/>
              </a:rPr>
              <a:t>202</a:t>
            </a:r>
            <a:r>
              <a:rPr lang="lt-LT" sz="7000" dirty="0">
                <a:latin typeface="Poppins" panose="00000500000000000000" pitchFamily="2" charset="0"/>
                <a:cs typeface="Poppins" panose="00000500000000000000" pitchFamily="2" charset="0"/>
              </a:rPr>
              <a:t>5</a:t>
            </a:r>
            <a:r>
              <a:rPr lang="en-US" sz="7000" dirty="0">
                <a:latin typeface="Poppins" panose="00000500000000000000" pitchFamily="2" charset="0"/>
                <a:cs typeface="Poppins" panose="00000500000000000000" pitchFamily="2" charset="0"/>
              </a:rPr>
              <a:t> M. </a:t>
            </a:r>
            <a:r>
              <a:rPr lang="lt-LT" sz="7000" dirty="0">
                <a:latin typeface="Poppins" panose="00000500000000000000" pitchFamily="2" charset="0"/>
                <a:cs typeface="Poppins" panose="00000500000000000000" pitchFamily="2" charset="0"/>
              </a:rPr>
              <a:t>PAJAMOS IR IŠLAIDOS</a:t>
            </a:r>
            <a:endParaRPr lang="en-US" sz="7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55AF8EF5-243B-6575-53F5-79394CDA5B01}"/>
              </a:ext>
            </a:extLst>
          </p:cNvPr>
          <p:cNvSpPr txBox="1"/>
          <p:nvPr/>
        </p:nvSpPr>
        <p:spPr>
          <a:xfrm>
            <a:off x="12749301" y="3044309"/>
            <a:ext cx="904778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600"/>
              </a:lnSpc>
            </a:pPr>
            <a:r>
              <a:rPr lang="lt-LT" sz="4500" b="1" spc="-20" noProof="0" dirty="0">
                <a:solidFill>
                  <a:schemeClr val="tx1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Išlaidos, proc.</a:t>
            </a:r>
          </a:p>
        </p:txBody>
      </p:sp>
      <p:sp>
        <p:nvSpPr>
          <p:cNvPr id="366" name="TextBox 365">
            <a:extLst>
              <a:ext uri="{FF2B5EF4-FFF2-40B4-BE49-F238E27FC236}">
                <a16:creationId xmlns:a16="http://schemas.microsoft.com/office/drawing/2014/main" id="{B34C452C-3C52-FA92-B71E-1B6541EF4140}"/>
              </a:ext>
            </a:extLst>
          </p:cNvPr>
          <p:cNvSpPr txBox="1"/>
          <p:nvPr/>
        </p:nvSpPr>
        <p:spPr>
          <a:xfrm>
            <a:off x="1987943" y="3600032"/>
            <a:ext cx="6825787" cy="193899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 algn="ctr">
              <a:lnSpc>
                <a:spcPts val="9400"/>
              </a:lnSpc>
              <a:defRPr sz="8000" b="1" spc="-290">
                <a:solidFill>
                  <a:schemeClr val="tx2"/>
                </a:solidFill>
                <a:latin typeface="Raleway" panose="020B0503030101060003" pitchFamily="34" charset="77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6000" spc="-500" dirty="0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6</a:t>
            </a:r>
            <a:r>
              <a:rPr lang="lt-LT" sz="6000" spc="-500" dirty="0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6</a:t>
            </a:r>
            <a:r>
              <a:rPr lang="en-US" sz="6000" spc="-500" dirty="0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% – VBL</a:t>
            </a:r>
          </a:p>
          <a:p>
            <a:pPr>
              <a:lnSpc>
                <a:spcPct val="100000"/>
              </a:lnSpc>
            </a:pPr>
            <a:r>
              <a:rPr lang="en-US" sz="6000" spc="-500" dirty="0">
                <a:solidFill>
                  <a:schemeClr val="accent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</a:t>
            </a:r>
            <a:r>
              <a:rPr lang="lt-LT" sz="6000" spc="-500" dirty="0">
                <a:solidFill>
                  <a:schemeClr val="accent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4</a:t>
            </a:r>
            <a:r>
              <a:rPr lang="en-US" sz="6000" spc="-500" dirty="0">
                <a:solidFill>
                  <a:schemeClr val="accent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% –  SBL</a:t>
            </a:r>
          </a:p>
        </p:txBody>
      </p:sp>
      <p:graphicFrame>
        <p:nvGraphicFramePr>
          <p:cNvPr id="370" name="Chart 369">
            <a:extLst>
              <a:ext uri="{FF2B5EF4-FFF2-40B4-BE49-F238E27FC236}">
                <a16:creationId xmlns:a16="http://schemas.microsoft.com/office/drawing/2014/main" id="{735C22B6-88DF-9515-7C68-881FF75B7C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26650166"/>
              </p:ext>
            </p:extLst>
          </p:nvPr>
        </p:nvGraphicFramePr>
        <p:xfrm>
          <a:off x="1114970" y="7433575"/>
          <a:ext cx="6665579" cy="5531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Chart 369">
            <a:extLst>
              <a:ext uri="{FF2B5EF4-FFF2-40B4-BE49-F238E27FC236}">
                <a16:creationId xmlns:a16="http://schemas.microsoft.com/office/drawing/2014/main" id="{12DFDA17-0A00-FF08-D74D-6FEB4B2095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6972136"/>
              </p:ext>
            </p:extLst>
          </p:nvPr>
        </p:nvGraphicFramePr>
        <p:xfrm>
          <a:off x="14092133" y="7433575"/>
          <a:ext cx="6632620" cy="5531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98E9E80-E09D-8045-A4B6-63E57CD04738}"/>
              </a:ext>
            </a:extLst>
          </p:cNvPr>
          <p:cNvSpPr txBox="1"/>
          <p:nvPr/>
        </p:nvSpPr>
        <p:spPr>
          <a:xfrm>
            <a:off x="10936341" y="3573991"/>
            <a:ext cx="13129296" cy="270843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 algn="ctr">
              <a:lnSpc>
                <a:spcPts val="9400"/>
              </a:lnSpc>
              <a:defRPr sz="8000" b="1" spc="-290">
                <a:solidFill>
                  <a:schemeClr val="tx2"/>
                </a:solidFill>
                <a:latin typeface="Raleway" panose="020B0503030101060003" pitchFamily="34" charset="77"/>
              </a:defRPr>
            </a:lvl1pPr>
          </a:lstStyle>
          <a:p>
            <a:pPr>
              <a:lnSpc>
                <a:spcPct val="100000"/>
              </a:lnSpc>
            </a:pPr>
            <a:r>
              <a:rPr lang="lt-LT" sz="6000" spc="-500" noProof="0" dirty="0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6</a:t>
            </a:r>
            <a:r>
              <a:rPr lang="en-US" sz="6000" spc="-500" noProof="0" dirty="0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6</a:t>
            </a:r>
            <a:r>
              <a:rPr lang="lt-LT" sz="6000" spc="-500" noProof="0" dirty="0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% – VBL</a:t>
            </a:r>
          </a:p>
          <a:p>
            <a:pPr>
              <a:lnSpc>
                <a:spcPct val="100000"/>
              </a:lnSpc>
            </a:pPr>
            <a:r>
              <a:rPr lang="lt-LT" sz="6000" spc="-500" noProof="0" dirty="0">
                <a:solidFill>
                  <a:schemeClr val="accent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</a:t>
            </a:r>
            <a:r>
              <a:rPr lang="en-US" sz="6000" spc="-500" dirty="0">
                <a:solidFill>
                  <a:schemeClr val="accent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4</a:t>
            </a:r>
            <a:r>
              <a:rPr lang="lt-LT" sz="6000" spc="-500" noProof="0" dirty="0">
                <a:solidFill>
                  <a:schemeClr val="accent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% –  SBL</a:t>
            </a:r>
          </a:p>
          <a:p>
            <a:pPr>
              <a:lnSpc>
                <a:spcPct val="100000"/>
              </a:lnSpc>
            </a:pPr>
            <a:r>
              <a:rPr lang="lt-LT" sz="5000" spc="-500" noProof="0" dirty="0">
                <a:solidFill>
                  <a:schemeClr val="accent3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</a:t>
            </a:r>
            <a:r>
              <a:rPr lang="en-US" sz="5000" spc="-500" noProof="0" dirty="0">
                <a:solidFill>
                  <a:schemeClr val="accent3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0</a:t>
            </a:r>
            <a:r>
              <a:rPr lang="lt-LT" sz="5000" spc="-500" noProof="0" dirty="0">
                <a:solidFill>
                  <a:schemeClr val="accent3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% –  nepanaudotos, iš jų  99</a:t>
            </a:r>
            <a:r>
              <a:rPr lang="en-US" sz="5000" spc="-500" noProof="0" dirty="0">
                <a:solidFill>
                  <a:schemeClr val="accent3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,93</a:t>
            </a:r>
            <a:r>
              <a:rPr lang="lt-LT" sz="5000" spc="-500" noProof="0" dirty="0">
                <a:solidFill>
                  <a:schemeClr val="accent3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proc. – SBL</a:t>
            </a:r>
          </a:p>
        </p:txBody>
      </p:sp>
    </p:spTree>
    <p:extLst>
      <p:ext uri="{BB962C8B-B14F-4D97-AF65-F5344CB8AC3E}">
        <p14:creationId xmlns:p14="http://schemas.microsoft.com/office/powerpoint/2010/main" val="140968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DFA41B9-DEE2-807C-DD08-7E657EE4FB22}"/>
              </a:ext>
            </a:extLst>
          </p:cNvPr>
          <p:cNvSpPr txBox="1"/>
          <p:nvPr/>
        </p:nvSpPr>
        <p:spPr>
          <a:xfrm>
            <a:off x="2353742" y="567198"/>
            <a:ext cx="20319285" cy="2417328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 algn="ctr">
              <a:lnSpc>
                <a:spcPts val="9400"/>
              </a:lnSpc>
              <a:defRPr sz="8000" b="1" spc="-290">
                <a:solidFill>
                  <a:schemeClr val="tx2"/>
                </a:solidFill>
                <a:latin typeface="Raleway" panose="020B0503030101060003" pitchFamily="34" charset="77"/>
              </a:defRPr>
            </a:lvl1pPr>
          </a:lstStyle>
          <a:p>
            <a:r>
              <a:rPr lang="lt-LT" sz="6000" dirty="0">
                <a:latin typeface="Poppins" panose="00000500000000000000" pitchFamily="2" charset="0"/>
                <a:cs typeface="Poppins" panose="00000500000000000000" pitchFamily="2" charset="0"/>
              </a:rPr>
              <a:t>2025 M. TARYBOS BIUDŽETO IŠLAIDOS </a:t>
            </a:r>
            <a:r>
              <a:rPr lang="en-US" sz="6000" dirty="0">
                <a:latin typeface="Poppins" panose="00000500000000000000" pitchFamily="2" charset="0"/>
                <a:cs typeface="Poppins" panose="00000500000000000000" pitchFamily="2" charset="0"/>
              </a:rPr>
              <a:t>PAGAL FINANSAVIMO </a:t>
            </a:r>
            <a:r>
              <a:rPr lang="lt-LT" sz="6000" dirty="0">
                <a:latin typeface="Poppins" panose="00000500000000000000" pitchFamily="2" charset="0"/>
                <a:cs typeface="Poppins" panose="00000500000000000000" pitchFamily="2" charset="0"/>
              </a:rPr>
              <a:t>ŠALTINĮ, EUR</a:t>
            </a:r>
            <a:endParaRPr lang="en-US" sz="6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DE90892F-2C4A-441B-16F6-57C0CA3694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1044486"/>
              </p:ext>
            </p:extLst>
          </p:nvPr>
        </p:nvGraphicFramePr>
        <p:xfrm>
          <a:off x="2151529" y="3144644"/>
          <a:ext cx="21084989" cy="100041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9223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8992D4FD-D2F9-CCE2-B09C-5096789B1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6891" y="5092167"/>
            <a:ext cx="7519187" cy="1005618"/>
          </a:xfrm>
          <a:prstGeom prst="roundRect">
            <a:avLst>
              <a:gd name="adj" fmla="val 50000"/>
            </a:avLst>
          </a:pr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 sz="2400" b="1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D6ED0540-5652-7EE9-1A4C-2C6CC4EBB7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6891" y="6224177"/>
            <a:ext cx="7519187" cy="1005618"/>
          </a:xfrm>
          <a:prstGeom prst="roundRect">
            <a:avLst>
              <a:gd name="adj" fmla="val 50000"/>
            </a:avLst>
          </a:pr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 sz="2400" b="1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70" name="Rounded Rectangle 69">
            <a:extLst>
              <a:ext uri="{FF2B5EF4-FFF2-40B4-BE49-F238E27FC236}">
                <a16:creationId xmlns:a16="http://schemas.microsoft.com/office/drawing/2014/main" id="{6D362003-5D34-6800-2961-FC4890DEE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6891" y="7350690"/>
            <a:ext cx="7519187" cy="1005622"/>
          </a:xfrm>
          <a:prstGeom prst="roundRect">
            <a:avLst>
              <a:gd name="adj" fmla="val 50000"/>
            </a:avLst>
          </a:pr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 sz="2400" b="1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2B082773-8867-3CED-E928-CFAB0FFB1F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6892" y="8482699"/>
            <a:ext cx="7519186" cy="1005622"/>
          </a:xfrm>
          <a:prstGeom prst="roundRect">
            <a:avLst>
              <a:gd name="adj" fmla="val 50000"/>
            </a:avLst>
          </a:pr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 sz="2400" b="1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72" name="Rounded Rectangle 71">
            <a:extLst>
              <a:ext uri="{FF2B5EF4-FFF2-40B4-BE49-F238E27FC236}">
                <a16:creationId xmlns:a16="http://schemas.microsoft.com/office/drawing/2014/main" id="{85846833-951A-A366-34C5-19998D12D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7978" y="11900709"/>
            <a:ext cx="5028100" cy="1005622"/>
          </a:xfrm>
          <a:prstGeom prst="roundRect">
            <a:avLst>
              <a:gd name="adj" fmla="val 50000"/>
            </a:avLst>
          </a:prstGeom>
          <a:solidFill>
            <a:schemeClr val="accent5">
              <a:alpha val="2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3" name="Rounded Rectangle 72">
            <a:extLst>
              <a:ext uri="{FF2B5EF4-FFF2-40B4-BE49-F238E27FC236}">
                <a16:creationId xmlns:a16="http://schemas.microsoft.com/office/drawing/2014/main" id="{F4E4BD87-CF59-D47B-06F8-B76AAB352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8411" y="5092167"/>
            <a:ext cx="5028100" cy="1005618"/>
          </a:xfrm>
          <a:prstGeom prst="roundRect">
            <a:avLst>
              <a:gd name="adj" fmla="val 50000"/>
            </a:avLst>
          </a:pr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 sz="32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74" name="Rounded Rectangle 73">
            <a:extLst>
              <a:ext uri="{FF2B5EF4-FFF2-40B4-BE49-F238E27FC236}">
                <a16:creationId xmlns:a16="http://schemas.microsoft.com/office/drawing/2014/main" id="{97E18093-7B74-BC33-539E-F05B65A28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8411" y="6224177"/>
            <a:ext cx="5028100" cy="1005618"/>
          </a:xfrm>
          <a:prstGeom prst="roundRect">
            <a:avLst>
              <a:gd name="adj" fmla="val 50000"/>
            </a:avLst>
          </a:pr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 sz="32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75" name="Rounded Rectangle 74">
            <a:extLst>
              <a:ext uri="{FF2B5EF4-FFF2-40B4-BE49-F238E27FC236}">
                <a16:creationId xmlns:a16="http://schemas.microsoft.com/office/drawing/2014/main" id="{AEC6733E-AC3B-05E5-73A9-24390B285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8411" y="7350690"/>
            <a:ext cx="5028100" cy="1005622"/>
          </a:xfrm>
          <a:prstGeom prst="roundRect">
            <a:avLst>
              <a:gd name="adj" fmla="val 50000"/>
            </a:avLst>
          </a:pr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 sz="32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76" name="Rounded Rectangle 75">
            <a:extLst>
              <a:ext uri="{FF2B5EF4-FFF2-40B4-BE49-F238E27FC236}">
                <a16:creationId xmlns:a16="http://schemas.microsoft.com/office/drawing/2014/main" id="{DCD60878-B79E-C9A3-8B81-637D38035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6078" y="8615723"/>
            <a:ext cx="5028100" cy="1005622"/>
          </a:xfrm>
          <a:prstGeom prst="roundRect">
            <a:avLst>
              <a:gd name="adj" fmla="val 50000"/>
            </a:avLst>
          </a:pr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 sz="32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77" name="Rounded Rectangle 76">
            <a:extLst>
              <a:ext uri="{FF2B5EF4-FFF2-40B4-BE49-F238E27FC236}">
                <a16:creationId xmlns:a16="http://schemas.microsoft.com/office/drawing/2014/main" id="{DAF07CE4-4DBF-BC30-6B52-1EEB86DB2A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8411" y="11900709"/>
            <a:ext cx="5028100" cy="1005622"/>
          </a:xfrm>
          <a:prstGeom prst="roundRect">
            <a:avLst>
              <a:gd name="adj" fmla="val 50000"/>
            </a:avLst>
          </a:pr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 sz="5000" dirty="0"/>
          </a:p>
        </p:txBody>
      </p:sp>
      <p:sp>
        <p:nvSpPr>
          <p:cNvPr id="78" name="Rounded Rectangle 77">
            <a:extLst>
              <a:ext uri="{FF2B5EF4-FFF2-40B4-BE49-F238E27FC236}">
                <a16:creationId xmlns:a16="http://schemas.microsoft.com/office/drawing/2014/main" id="{CDB866F7-2302-39D7-023C-09B49B26E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8844" y="5092167"/>
            <a:ext cx="5028100" cy="1005618"/>
          </a:xfrm>
          <a:prstGeom prst="roundRect">
            <a:avLst>
              <a:gd name="adj" fmla="val 50000"/>
            </a:avLst>
          </a:pr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 sz="32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79" name="Rounded Rectangle 78">
            <a:extLst>
              <a:ext uri="{FF2B5EF4-FFF2-40B4-BE49-F238E27FC236}">
                <a16:creationId xmlns:a16="http://schemas.microsoft.com/office/drawing/2014/main" id="{9E78F209-F69D-3E56-9236-6AB8EEEFD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8844" y="6224177"/>
            <a:ext cx="5028100" cy="1005618"/>
          </a:xfrm>
          <a:prstGeom prst="roundRect">
            <a:avLst>
              <a:gd name="adj" fmla="val 50000"/>
            </a:avLst>
          </a:pr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 sz="32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80" name="Rounded Rectangle 79">
            <a:extLst>
              <a:ext uri="{FF2B5EF4-FFF2-40B4-BE49-F238E27FC236}">
                <a16:creationId xmlns:a16="http://schemas.microsoft.com/office/drawing/2014/main" id="{FC6829B9-C7C3-48C8-C6CD-5AB1887B0F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8844" y="7350690"/>
            <a:ext cx="5028100" cy="1005622"/>
          </a:xfrm>
          <a:prstGeom prst="roundRect">
            <a:avLst>
              <a:gd name="adj" fmla="val 50000"/>
            </a:avLst>
          </a:pr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 sz="32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81" name="Rounded Rectangle 80">
            <a:extLst>
              <a:ext uri="{FF2B5EF4-FFF2-40B4-BE49-F238E27FC236}">
                <a16:creationId xmlns:a16="http://schemas.microsoft.com/office/drawing/2014/main" id="{F678CF95-EBE7-CE6F-2D91-C8494DB4B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8844" y="8482699"/>
            <a:ext cx="5028100" cy="1005622"/>
          </a:xfrm>
          <a:prstGeom prst="roundRect">
            <a:avLst>
              <a:gd name="adj" fmla="val 50000"/>
            </a:avLst>
          </a:pr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 sz="32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82" name="Rounded Rectangle 81">
            <a:extLst>
              <a:ext uri="{FF2B5EF4-FFF2-40B4-BE49-F238E27FC236}">
                <a16:creationId xmlns:a16="http://schemas.microsoft.com/office/drawing/2014/main" id="{0597F772-38DA-27B9-398E-E6592F20F1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8844" y="11900709"/>
            <a:ext cx="5028100" cy="1005622"/>
          </a:xfrm>
          <a:prstGeom prst="roundRect">
            <a:avLst>
              <a:gd name="adj" fmla="val 50000"/>
            </a:avLst>
          </a:pr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37" name="Rounded Rectangle 236">
            <a:extLst>
              <a:ext uri="{FF2B5EF4-FFF2-40B4-BE49-F238E27FC236}">
                <a16:creationId xmlns:a16="http://schemas.microsoft.com/office/drawing/2014/main" id="{D50CC91B-F4F2-976C-04E5-BC83BAA81E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6892" y="9609215"/>
            <a:ext cx="7519186" cy="1005618"/>
          </a:xfrm>
          <a:prstGeom prst="roundRect">
            <a:avLst>
              <a:gd name="adj" fmla="val 50000"/>
            </a:avLst>
          </a:pr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 sz="2400" b="1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238" name="Rounded Rectangle 237">
            <a:extLst>
              <a:ext uri="{FF2B5EF4-FFF2-40B4-BE49-F238E27FC236}">
                <a16:creationId xmlns:a16="http://schemas.microsoft.com/office/drawing/2014/main" id="{DCB9B66A-B5C3-DD92-14E0-9EA1C3F23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6892" y="10741225"/>
            <a:ext cx="7519186" cy="1005618"/>
          </a:xfrm>
          <a:prstGeom prst="roundRect">
            <a:avLst>
              <a:gd name="adj" fmla="val 50000"/>
            </a:avLst>
          </a:pr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 sz="2400" b="1"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239" name="Rounded Rectangle 238">
            <a:extLst>
              <a:ext uri="{FF2B5EF4-FFF2-40B4-BE49-F238E27FC236}">
                <a16:creationId xmlns:a16="http://schemas.microsoft.com/office/drawing/2014/main" id="{77B2E527-7FE6-2628-223F-65FB6BC2B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8411" y="9609215"/>
            <a:ext cx="5028100" cy="1005618"/>
          </a:xfrm>
          <a:prstGeom prst="roundRect">
            <a:avLst>
              <a:gd name="adj" fmla="val 50000"/>
            </a:avLst>
          </a:pr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 sz="32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240" name="Rounded Rectangle 239">
            <a:extLst>
              <a:ext uri="{FF2B5EF4-FFF2-40B4-BE49-F238E27FC236}">
                <a16:creationId xmlns:a16="http://schemas.microsoft.com/office/drawing/2014/main" id="{71872C4D-A042-7BB6-223B-5071A1C68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8411" y="10741225"/>
            <a:ext cx="5028100" cy="1005618"/>
          </a:xfrm>
          <a:prstGeom prst="roundRect">
            <a:avLst>
              <a:gd name="adj" fmla="val 50000"/>
            </a:avLst>
          </a:pr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 sz="3200"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241" name="Rounded Rectangle 240">
            <a:extLst>
              <a:ext uri="{FF2B5EF4-FFF2-40B4-BE49-F238E27FC236}">
                <a16:creationId xmlns:a16="http://schemas.microsoft.com/office/drawing/2014/main" id="{53004518-A737-8FDF-858F-64DCDBA56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8844" y="9609215"/>
            <a:ext cx="5028100" cy="1005618"/>
          </a:xfrm>
          <a:prstGeom prst="roundRect">
            <a:avLst>
              <a:gd name="adj" fmla="val 50000"/>
            </a:avLst>
          </a:pr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 sz="320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242" name="Rounded Rectangle 241">
            <a:extLst>
              <a:ext uri="{FF2B5EF4-FFF2-40B4-BE49-F238E27FC236}">
                <a16:creationId xmlns:a16="http://schemas.microsoft.com/office/drawing/2014/main" id="{EEF6D256-6095-D5E7-EA1A-C4073D29F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8844" y="10741225"/>
            <a:ext cx="5028100" cy="1005618"/>
          </a:xfrm>
          <a:prstGeom prst="roundRect">
            <a:avLst>
              <a:gd name="adj" fmla="val 50000"/>
            </a:avLst>
          </a:prstGeom>
          <a:solidFill>
            <a:schemeClr val="accent6">
              <a:alpha val="3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 sz="3200"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317" name="Rounded Rectangle 316">
            <a:extLst>
              <a:ext uri="{FF2B5EF4-FFF2-40B4-BE49-F238E27FC236}">
                <a16:creationId xmlns:a16="http://schemas.microsoft.com/office/drawing/2014/main" id="{D69CF9B8-6F36-9BEA-2B14-41A2AC33A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6892" y="3938342"/>
            <a:ext cx="7477131" cy="1005618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318" name="Rounded Rectangle 317">
            <a:extLst>
              <a:ext uri="{FF2B5EF4-FFF2-40B4-BE49-F238E27FC236}">
                <a16:creationId xmlns:a16="http://schemas.microsoft.com/office/drawing/2014/main" id="{1E554042-F8D8-58DE-FA82-B0403B09E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8239" y="3913968"/>
            <a:ext cx="5028100" cy="1005618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319" name="Rounded Rectangle 318">
            <a:extLst>
              <a:ext uri="{FF2B5EF4-FFF2-40B4-BE49-F238E27FC236}">
                <a16:creationId xmlns:a16="http://schemas.microsoft.com/office/drawing/2014/main" id="{90A8B4EB-1630-80A3-FB03-AF3B2B308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2005" y="3882472"/>
            <a:ext cx="5028100" cy="1005618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F9C99DC-3B56-40EF-A153-2EF22CB794DA}"/>
              </a:ext>
            </a:extLst>
          </p:cNvPr>
          <p:cNvSpPr txBox="1"/>
          <p:nvPr/>
        </p:nvSpPr>
        <p:spPr>
          <a:xfrm>
            <a:off x="4174483" y="4093611"/>
            <a:ext cx="4424001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lt-LT" b="1" spc="-30" dirty="0">
                <a:solidFill>
                  <a:schemeClr val="bg1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Išlaidų kategorija</a:t>
            </a:r>
            <a:endParaRPr lang="en-US" b="1" spc="-30" dirty="0">
              <a:solidFill>
                <a:schemeClr val="bg1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7D125C3-7BC5-A1BB-B2EC-17A01C949418}"/>
              </a:ext>
            </a:extLst>
          </p:cNvPr>
          <p:cNvSpPr txBox="1"/>
          <p:nvPr/>
        </p:nvSpPr>
        <p:spPr>
          <a:xfrm>
            <a:off x="2921001" y="5301595"/>
            <a:ext cx="6934588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3600"/>
              </a:lnSpc>
            </a:pPr>
            <a:r>
              <a:rPr lang="lt-LT" sz="30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Darbo užmokestis</a:t>
            </a:r>
            <a:endParaRPr lang="en-US" sz="3000" spc="-20" dirty="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190D0BA-78C3-AA12-9A1D-C6FC665A6FA6}"/>
              </a:ext>
            </a:extLst>
          </p:cNvPr>
          <p:cNvSpPr txBox="1"/>
          <p:nvPr/>
        </p:nvSpPr>
        <p:spPr>
          <a:xfrm>
            <a:off x="2626891" y="1451368"/>
            <a:ext cx="21336000" cy="124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 algn="ctr">
              <a:lnSpc>
                <a:spcPts val="9400"/>
              </a:lnSpc>
              <a:defRPr sz="8000" b="1" spc="-290">
                <a:solidFill>
                  <a:schemeClr val="tx2"/>
                </a:solidFill>
                <a:latin typeface="Raleway" panose="020B0503030101060003" pitchFamily="34" charset="77"/>
              </a:defRPr>
            </a:lvl1pPr>
          </a:lstStyle>
          <a:p>
            <a:r>
              <a:rPr lang="lt-LT" sz="6500" dirty="0">
                <a:latin typeface="Poppins" panose="00000500000000000000" pitchFamily="2" charset="0"/>
                <a:cs typeface="Poppins" panose="00000500000000000000" pitchFamily="2" charset="0"/>
              </a:rPr>
              <a:t>DIDŽIAUSIOS IŠLAIDOS PAGAL KATEGORIJAS, EUR</a:t>
            </a:r>
            <a:endParaRPr lang="en-US" sz="65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3299FF-562E-C321-2BC4-84A4F49EE153}"/>
              </a:ext>
            </a:extLst>
          </p:cNvPr>
          <p:cNvSpPr txBox="1"/>
          <p:nvPr/>
        </p:nvSpPr>
        <p:spPr>
          <a:xfrm>
            <a:off x="10656671" y="4117985"/>
            <a:ext cx="4424001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lt-LT" b="1" spc="-30" dirty="0">
                <a:solidFill>
                  <a:schemeClr val="bg1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VBL</a:t>
            </a:r>
            <a:endParaRPr lang="en-US" b="1" spc="-30" dirty="0">
              <a:solidFill>
                <a:schemeClr val="bg1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76DE530-38BE-2B3C-8225-AD2D7FF411FD}"/>
              </a:ext>
            </a:extLst>
          </p:cNvPr>
          <p:cNvSpPr txBox="1"/>
          <p:nvPr/>
        </p:nvSpPr>
        <p:spPr>
          <a:xfrm>
            <a:off x="15865980" y="4173801"/>
            <a:ext cx="4424001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lt-LT" b="1" spc="-30" dirty="0">
                <a:solidFill>
                  <a:schemeClr val="bg1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SBL</a:t>
            </a:r>
            <a:endParaRPr lang="en-US" b="1" spc="-30" dirty="0">
              <a:solidFill>
                <a:schemeClr val="bg1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BCDE217-DC2D-1D35-CD56-3D47FCFC7AED}"/>
              </a:ext>
            </a:extLst>
          </p:cNvPr>
          <p:cNvSpPr txBox="1"/>
          <p:nvPr/>
        </p:nvSpPr>
        <p:spPr>
          <a:xfrm>
            <a:off x="2626464" y="6190145"/>
            <a:ext cx="7216338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3600"/>
              </a:lnSpc>
            </a:pPr>
            <a:r>
              <a:rPr lang="lt-LT" sz="30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Informacinių technologijų prekių ir paslaugų įsigijimo išlaidos</a:t>
            </a:r>
            <a:endParaRPr lang="en-US" sz="3000" spc="-20" dirty="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9EBE587-6649-A3A5-527B-859DB040D546}"/>
              </a:ext>
            </a:extLst>
          </p:cNvPr>
          <p:cNvSpPr txBox="1"/>
          <p:nvPr/>
        </p:nvSpPr>
        <p:spPr>
          <a:xfrm>
            <a:off x="2626464" y="7458901"/>
            <a:ext cx="7216338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3600"/>
              </a:lnSpc>
            </a:pPr>
            <a:r>
              <a:rPr lang="lt-LT" sz="30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Kitų prekių ir paslaugų įsigijimo išlaidos</a:t>
            </a:r>
            <a:endParaRPr lang="en-US" sz="3000" spc="-20" dirty="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527AF7C-B2A0-A304-5E24-35527BABEE29}"/>
              </a:ext>
            </a:extLst>
          </p:cNvPr>
          <p:cNvSpPr txBox="1"/>
          <p:nvPr/>
        </p:nvSpPr>
        <p:spPr>
          <a:xfrm>
            <a:off x="2626892" y="8670828"/>
            <a:ext cx="6693629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3600"/>
              </a:lnSpc>
            </a:pPr>
            <a:r>
              <a:rPr lang="lt-LT" sz="30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Kvalifikacijos kėlimo išlaidos</a:t>
            </a:r>
            <a:endParaRPr lang="en-US" sz="3000" spc="-20" dirty="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B76FD36-7F0A-2E44-79DD-9452E8AEC5D3}"/>
              </a:ext>
            </a:extLst>
          </p:cNvPr>
          <p:cNvSpPr txBox="1"/>
          <p:nvPr/>
        </p:nvSpPr>
        <p:spPr>
          <a:xfrm>
            <a:off x="2505985" y="9818115"/>
            <a:ext cx="6935441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3600"/>
              </a:lnSpc>
            </a:pPr>
            <a:r>
              <a:rPr lang="lt-LT" sz="30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Komandiruočių išlaidos</a:t>
            </a:r>
            <a:endParaRPr lang="en-US" sz="3000" spc="-20" dirty="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B11997D-E7F1-4031-3A99-2C26CC3A59C9}"/>
              </a:ext>
            </a:extLst>
          </p:cNvPr>
          <p:cNvSpPr txBox="1"/>
          <p:nvPr/>
        </p:nvSpPr>
        <p:spPr>
          <a:xfrm>
            <a:off x="2626464" y="10941402"/>
            <a:ext cx="7230405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3600"/>
              </a:lnSpc>
            </a:pPr>
            <a:r>
              <a:rPr lang="lt-LT" sz="30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Tikslinės išlaidos, pvz., Krėvės premija</a:t>
            </a:r>
            <a:endParaRPr lang="en-US" sz="3000" spc="-20" dirty="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1A2EC18-7F1C-AA29-1F17-3E77A0255256}"/>
              </a:ext>
            </a:extLst>
          </p:cNvPr>
          <p:cNvSpPr txBox="1"/>
          <p:nvPr/>
        </p:nvSpPr>
        <p:spPr>
          <a:xfrm>
            <a:off x="10656671" y="5315174"/>
            <a:ext cx="4424001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32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143 894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A92EE27-1F5D-FE8C-FE2B-BC1165829F7F}"/>
              </a:ext>
            </a:extLst>
          </p:cNvPr>
          <p:cNvSpPr txBox="1"/>
          <p:nvPr/>
        </p:nvSpPr>
        <p:spPr>
          <a:xfrm>
            <a:off x="10643883" y="6435901"/>
            <a:ext cx="4424001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32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3 000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CD03511-25D7-5C1C-7EB8-F199A3D17A3B}"/>
              </a:ext>
            </a:extLst>
          </p:cNvPr>
          <p:cNvSpPr txBox="1"/>
          <p:nvPr/>
        </p:nvSpPr>
        <p:spPr>
          <a:xfrm>
            <a:off x="10644310" y="7563022"/>
            <a:ext cx="4424001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32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2 200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4FF285F-A690-1F40-FA85-1F5EB50913F5}"/>
              </a:ext>
            </a:extLst>
          </p:cNvPr>
          <p:cNvSpPr txBox="1"/>
          <p:nvPr/>
        </p:nvSpPr>
        <p:spPr>
          <a:xfrm>
            <a:off x="10644310" y="8698668"/>
            <a:ext cx="4424001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32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587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B2FBB03-8505-BEA1-A79B-7CD976214E08}"/>
              </a:ext>
            </a:extLst>
          </p:cNvPr>
          <p:cNvSpPr txBox="1"/>
          <p:nvPr/>
        </p:nvSpPr>
        <p:spPr>
          <a:xfrm>
            <a:off x="10643456" y="9818969"/>
            <a:ext cx="4424001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32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2 516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3661BD9-5D89-9A7C-9A23-42206018C8A1}"/>
              </a:ext>
            </a:extLst>
          </p:cNvPr>
          <p:cNvSpPr txBox="1"/>
          <p:nvPr/>
        </p:nvSpPr>
        <p:spPr>
          <a:xfrm>
            <a:off x="10643883" y="10942251"/>
            <a:ext cx="4424001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3600"/>
              </a:lnSpc>
            </a:pPr>
            <a:r>
              <a:rPr lang="lt-LT" sz="32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0</a:t>
            </a:r>
            <a:endParaRPr lang="en-US" sz="3200" spc="-20" dirty="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ED2280E-55F4-D8D4-61E0-207DCC6EF72E}"/>
              </a:ext>
            </a:extLst>
          </p:cNvPr>
          <p:cNvSpPr txBox="1"/>
          <p:nvPr/>
        </p:nvSpPr>
        <p:spPr>
          <a:xfrm>
            <a:off x="15874506" y="5302386"/>
            <a:ext cx="4424001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3600"/>
              </a:lnSpc>
            </a:pPr>
            <a:r>
              <a:rPr lang="lt-LT" sz="32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10 </a:t>
            </a:r>
            <a:r>
              <a:rPr lang="en-US" sz="32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835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5A848D7-79A3-A313-2C23-A698A137F855}"/>
              </a:ext>
            </a:extLst>
          </p:cNvPr>
          <p:cNvSpPr txBox="1"/>
          <p:nvPr/>
        </p:nvSpPr>
        <p:spPr>
          <a:xfrm>
            <a:off x="15875786" y="6437180"/>
            <a:ext cx="4424001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3600"/>
              </a:lnSpc>
            </a:pPr>
            <a:r>
              <a:rPr lang="lt-LT" sz="32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0</a:t>
            </a:r>
            <a:endParaRPr lang="en-US" sz="3200" spc="-20" dirty="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1FC8E17-B71A-E73B-08FF-4026A1B42B4D}"/>
              </a:ext>
            </a:extLst>
          </p:cNvPr>
          <p:cNvSpPr txBox="1"/>
          <p:nvPr/>
        </p:nvSpPr>
        <p:spPr>
          <a:xfrm>
            <a:off x="15875786" y="7564300"/>
            <a:ext cx="4424001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3600"/>
              </a:lnSpc>
            </a:pPr>
            <a:r>
              <a:rPr lang="lt-LT" sz="32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1</a:t>
            </a:r>
            <a:r>
              <a:rPr lang="en-US" sz="32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0</a:t>
            </a:r>
            <a:r>
              <a:rPr lang="lt-LT" sz="32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 75</a:t>
            </a:r>
            <a:r>
              <a:rPr lang="en-US" sz="32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E2E1918-DDFB-3E08-A5AD-0DA35F8075BC}"/>
              </a:ext>
            </a:extLst>
          </p:cNvPr>
          <p:cNvSpPr txBox="1"/>
          <p:nvPr/>
        </p:nvSpPr>
        <p:spPr>
          <a:xfrm>
            <a:off x="15861292" y="8699948"/>
            <a:ext cx="4424001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32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23</a:t>
            </a:r>
            <a:r>
              <a:rPr lang="lt-LT" sz="32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 </a:t>
            </a:r>
            <a:r>
              <a:rPr lang="en-US" sz="32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268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6F5CD10-E076-7FD4-849C-68AF89FDE62E}"/>
              </a:ext>
            </a:extLst>
          </p:cNvPr>
          <p:cNvSpPr txBox="1"/>
          <p:nvPr/>
        </p:nvSpPr>
        <p:spPr>
          <a:xfrm>
            <a:off x="15861292" y="9820246"/>
            <a:ext cx="4424001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32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5</a:t>
            </a:r>
            <a:r>
              <a:rPr lang="lt-LT" sz="32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 </a:t>
            </a:r>
            <a:r>
              <a:rPr lang="en-US" sz="32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661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81D21FE-FEC7-43D2-77A0-56A386FC8ADC}"/>
              </a:ext>
            </a:extLst>
          </p:cNvPr>
          <p:cNvSpPr txBox="1"/>
          <p:nvPr/>
        </p:nvSpPr>
        <p:spPr>
          <a:xfrm>
            <a:off x="15875786" y="10999797"/>
            <a:ext cx="4424001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3600"/>
              </a:lnSpc>
            </a:pPr>
            <a:r>
              <a:rPr lang="lt-LT" sz="3200" spc="-2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5 000</a:t>
            </a:r>
            <a:endParaRPr lang="en-US" sz="3200" spc="-20" dirty="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C9E9376-C0CA-B5CD-347D-63D4C3EF61D0}"/>
              </a:ext>
            </a:extLst>
          </p:cNvPr>
          <p:cNvSpPr txBox="1"/>
          <p:nvPr/>
        </p:nvSpPr>
        <p:spPr>
          <a:xfrm>
            <a:off x="5419655" y="12115489"/>
            <a:ext cx="4424001" cy="6117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lt-LT" sz="3400" b="1" spc="-30" dirty="0">
                <a:solidFill>
                  <a:schemeClr val="tx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Iš viso</a:t>
            </a:r>
            <a:endParaRPr lang="en-US" sz="3400" b="1" spc="-30" dirty="0">
              <a:solidFill>
                <a:schemeClr val="tx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9F5A4283-47A3-A3DE-864E-D167A211AF93}"/>
              </a:ext>
            </a:extLst>
          </p:cNvPr>
          <p:cNvSpPr txBox="1"/>
          <p:nvPr/>
        </p:nvSpPr>
        <p:spPr>
          <a:xfrm>
            <a:off x="10656671" y="12128955"/>
            <a:ext cx="442400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lt-LT" sz="3200" b="1" i="0" u="none" strike="noStrike" dirty="0">
                <a:solidFill>
                  <a:schemeClr val="tx2"/>
                </a:solidFill>
                <a:effectLst/>
                <a:latin typeface="Poppins" panose="00000500000000000000" pitchFamily="2" charset="-70"/>
                <a:cs typeface="Poppins" panose="00000500000000000000" pitchFamily="2" charset="-70"/>
              </a:rPr>
              <a:t>15</a:t>
            </a:r>
            <a:r>
              <a:rPr lang="en-US" sz="3200" b="1" i="0" u="none" strike="noStrike" dirty="0">
                <a:solidFill>
                  <a:schemeClr val="tx2"/>
                </a:solidFill>
                <a:effectLst/>
                <a:latin typeface="Poppins" panose="00000500000000000000" pitchFamily="2" charset="-70"/>
                <a:cs typeface="Poppins" panose="00000500000000000000" pitchFamily="2" charset="-70"/>
              </a:rPr>
              <a:t>9</a:t>
            </a:r>
            <a:r>
              <a:rPr lang="lt-LT" sz="3200" b="1" i="0" u="none" strike="noStrike" dirty="0">
                <a:solidFill>
                  <a:schemeClr val="tx2"/>
                </a:solidFill>
                <a:effectLst/>
                <a:latin typeface="Poppins" panose="00000500000000000000" pitchFamily="2" charset="-70"/>
                <a:cs typeface="Poppins" panose="00000500000000000000" pitchFamily="2" charset="-70"/>
              </a:rPr>
              <a:t> </a:t>
            </a:r>
            <a:r>
              <a:rPr lang="en-US" sz="3200" b="1" i="0" u="none" strike="noStrike" dirty="0">
                <a:solidFill>
                  <a:schemeClr val="tx2"/>
                </a:solidFill>
                <a:effectLst/>
                <a:latin typeface="Poppins" panose="00000500000000000000" pitchFamily="2" charset="-70"/>
                <a:cs typeface="Poppins" panose="00000500000000000000" pitchFamily="2" charset="-70"/>
              </a:rPr>
              <a:t>326</a:t>
            </a:r>
            <a:r>
              <a:rPr lang="lt-LT" sz="3200" b="1" i="0" u="none" strike="noStrike" dirty="0">
                <a:solidFill>
                  <a:schemeClr val="tx2"/>
                </a:solidFill>
                <a:effectLst/>
                <a:latin typeface="Poppins" panose="00000500000000000000" pitchFamily="2" charset="-70"/>
                <a:cs typeface="Poppins" panose="00000500000000000000" pitchFamily="2" charset="-70"/>
              </a:rPr>
              <a:t>,7</a:t>
            </a:r>
            <a:r>
              <a:rPr lang="en-US" sz="3200" b="1" i="0" u="none" strike="noStrike" dirty="0">
                <a:solidFill>
                  <a:schemeClr val="tx2"/>
                </a:solidFill>
                <a:effectLst/>
                <a:latin typeface="Poppins" panose="00000500000000000000" pitchFamily="2" charset="-70"/>
                <a:cs typeface="Poppins" panose="00000500000000000000" pitchFamily="2" charset="-70"/>
              </a:rPr>
              <a:t>8</a:t>
            </a:r>
            <a:r>
              <a:rPr lang="lt-LT" sz="3200" b="1" dirty="0">
                <a:solidFill>
                  <a:schemeClr val="tx2"/>
                </a:solidFill>
                <a:effectLst/>
                <a:latin typeface="Poppins" panose="00000500000000000000" pitchFamily="2" charset="-70"/>
                <a:cs typeface="Poppins" panose="00000500000000000000" pitchFamily="2" charset="-70"/>
              </a:rPr>
              <a:t> </a:t>
            </a:r>
            <a:endParaRPr lang="en-US" sz="3200" b="1" spc="-30" dirty="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4C4C865-3227-89E7-F788-21A7DA8ED96F}"/>
              </a:ext>
            </a:extLst>
          </p:cNvPr>
          <p:cNvSpPr txBox="1"/>
          <p:nvPr/>
        </p:nvSpPr>
        <p:spPr>
          <a:xfrm>
            <a:off x="15865982" y="12128955"/>
            <a:ext cx="442400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b="1" spc="-30" dirty="0">
                <a:solidFill>
                  <a:schemeClr val="tx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57</a:t>
            </a:r>
            <a:r>
              <a:rPr lang="lt-LT" sz="3200" b="1" spc="-30" dirty="0">
                <a:solidFill>
                  <a:schemeClr val="tx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3200" b="1" spc="-30" dirty="0">
                <a:solidFill>
                  <a:schemeClr val="tx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054,82</a:t>
            </a:r>
          </a:p>
        </p:txBody>
      </p:sp>
    </p:spTree>
    <p:extLst>
      <p:ext uri="{BB962C8B-B14F-4D97-AF65-F5344CB8AC3E}">
        <p14:creationId xmlns:p14="http://schemas.microsoft.com/office/powerpoint/2010/main" val="3742288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9D92184-7FD2-B0B6-7FC8-500B3E10256C}"/>
              </a:ext>
            </a:extLst>
          </p:cNvPr>
          <p:cNvSpPr txBox="1"/>
          <p:nvPr/>
        </p:nvSpPr>
        <p:spPr>
          <a:xfrm>
            <a:off x="1259562" y="346193"/>
            <a:ext cx="21336000" cy="12811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 algn="ctr">
              <a:lnSpc>
                <a:spcPts val="9400"/>
              </a:lnSpc>
              <a:defRPr sz="8000" b="1" spc="-290">
                <a:solidFill>
                  <a:schemeClr val="tx2"/>
                </a:solidFill>
                <a:latin typeface="Raleway" panose="020B0503030101060003" pitchFamily="34" charset="77"/>
              </a:defRPr>
            </a:lvl1pPr>
          </a:lstStyle>
          <a:p>
            <a:r>
              <a:rPr lang="lt-LT" sz="7400" dirty="0">
                <a:latin typeface="Poppins" panose="00000500000000000000" pitchFamily="2" charset="0"/>
                <a:cs typeface="Poppins" panose="00000500000000000000" pitchFamily="2" charset="0"/>
              </a:rPr>
              <a:t>VEIKLOS ATASKAITA</a:t>
            </a:r>
            <a:endParaRPr lang="en-US" sz="7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pSp>
        <p:nvGrpSpPr>
          <p:cNvPr id="37" name="Group 47">
            <a:extLst>
              <a:ext uri="{FF2B5EF4-FFF2-40B4-BE49-F238E27FC236}">
                <a16:creationId xmlns:a16="http://schemas.microsoft.com/office/drawing/2014/main" id="{7439EEA6-2145-68D4-5401-902B5C48DB67}"/>
              </a:ext>
            </a:extLst>
          </p:cNvPr>
          <p:cNvGrpSpPr/>
          <p:nvPr/>
        </p:nvGrpSpPr>
        <p:grpSpPr>
          <a:xfrm>
            <a:off x="838458" y="2434401"/>
            <a:ext cx="12059346" cy="4922138"/>
            <a:chOff x="6835002" y="2803535"/>
            <a:chExt cx="12059346" cy="4922138"/>
          </a:xfrm>
        </p:grpSpPr>
        <p:sp>
          <p:nvSpPr>
            <p:cNvPr id="38" name="Freeform 2">
              <a:extLst>
                <a:ext uri="{FF2B5EF4-FFF2-40B4-BE49-F238E27FC236}">
                  <a16:creationId xmlns:a16="http://schemas.microsoft.com/office/drawing/2014/main" id="{70B7A26F-4F0C-BCF0-0BD3-D021720B2D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5002" y="3480281"/>
              <a:ext cx="4849634" cy="4245392"/>
            </a:xfrm>
            <a:custGeom>
              <a:avLst/>
              <a:gdLst>
                <a:gd name="T0" fmla="*/ 4091 w 5452"/>
                <a:gd name="T1" fmla="*/ 0 h 4773"/>
                <a:gd name="T2" fmla="*/ 1397 w 5452"/>
                <a:gd name="T3" fmla="*/ 14 h 4773"/>
                <a:gd name="T4" fmla="*/ 0 w 5452"/>
                <a:gd name="T5" fmla="*/ 2431 h 4773"/>
                <a:gd name="T6" fmla="*/ 1358 w 5452"/>
                <a:gd name="T7" fmla="*/ 4772 h 4773"/>
                <a:gd name="T8" fmla="*/ 4054 w 5452"/>
                <a:gd name="T9" fmla="*/ 4759 h 4773"/>
                <a:gd name="T10" fmla="*/ 5451 w 5452"/>
                <a:gd name="T11" fmla="*/ 2343 h 4773"/>
                <a:gd name="T12" fmla="*/ 4091 w 5452"/>
                <a:gd name="T13" fmla="*/ 0 h 47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52" h="4773">
                  <a:moveTo>
                    <a:pt x="4091" y="0"/>
                  </a:moveTo>
                  <a:lnTo>
                    <a:pt x="1397" y="14"/>
                  </a:lnTo>
                  <a:lnTo>
                    <a:pt x="0" y="2431"/>
                  </a:lnTo>
                  <a:lnTo>
                    <a:pt x="1358" y="4772"/>
                  </a:lnTo>
                  <a:lnTo>
                    <a:pt x="4054" y="4759"/>
                  </a:lnTo>
                  <a:lnTo>
                    <a:pt x="5451" y="2343"/>
                  </a:lnTo>
                  <a:lnTo>
                    <a:pt x="4091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Poppins" panose="00000500000000000000" pitchFamily="2" charset="0"/>
              </a:endParaRPr>
            </a:p>
          </p:txBody>
        </p:sp>
        <p:sp>
          <p:nvSpPr>
            <p:cNvPr id="39" name="Freeform 3">
              <a:extLst>
                <a:ext uri="{FF2B5EF4-FFF2-40B4-BE49-F238E27FC236}">
                  <a16:creationId xmlns:a16="http://schemas.microsoft.com/office/drawing/2014/main" id="{FF02C1A9-F970-1C79-A007-7EB0777336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78799" y="3480281"/>
              <a:ext cx="3609760" cy="2099153"/>
            </a:xfrm>
            <a:custGeom>
              <a:avLst/>
              <a:gdLst>
                <a:gd name="T0" fmla="*/ 0 w 4055"/>
                <a:gd name="T1" fmla="*/ 14 h 2358"/>
                <a:gd name="T2" fmla="*/ 2694 w 4055"/>
                <a:gd name="T3" fmla="*/ 0 h 2358"/>
                <a:gd name="T4" fmla="*/ 4054 w 4055"/>
                <a:gd name="T5" fmla="*/ 2343 h 2358"/>
                <a:gd name="T6" fmla="*/ 1359 w 4055"/>
                <a:gd name="T7" fmla="*/ 2357 h 2358"/>
                <a:gd name="T8" fmla="*/ 0 w 4055"/>
                <a:gd name="T9" fmla="*/ 14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55" h="2358">
                  <a:moveTo>
                    <a:pt x="0" y="14"/>
                  </a:moveTo>
                  <a:lnTo>
                    <a:pt x="2694" y="0"/>
                  </a:lnTo>
                  <a:lnTo>
                    <a:pt x="4054" y="2343"/>
                  </a:lnTo>
                  <a:lnTo>
                    <a:pt x="1359" y="2357"/>
                  </a:lnTo>
                  <a:lnTo>
                    <a:pt x="0" y="14"/>
                  </a:lnTo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Poppins" panose="00000500000000000000" pitchFamily="2" charset="0"/>
              </a:endParaRPr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31A92947-6A4D-E702-70DA-C851F13027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3487" y="5563739"/>
              <a:ext cx="3641149" cy="2161934"/>
            </a:xfrm>
            <a:custGeom>
              <a:avLst/>
              <a:gdLst>
                <a:gd name="T0" fmla="*/ 4093 w 4094"/>
                <a:gd name="T1" fmla="*/ 0 h 2430"/>
                <a:gd name="T2" fmla="*/ 2696 w 4094"/>
                <a:gd name="T3" fmla="*/ 2416 h 2430"/>
                <a:gd name="T4" fmla="*/ 0 w 4094"/>
                <a:gd name="T5" fmla="*/ 2429 h 2430"/>
                <a:gd name="T6" fmla="*/ 1398 w 4094"/>
                <a:gd name="T7" fmla="*/ 14 h 2430"/>
                <a:gd name="T8" fmla="*/ 4093 w 4094"/>
                <a:gd name="T9" fmla="*/ 0 h 2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94" h="2430">
                  <a:moveTo>
                    <a:pt x="4093" y="0"/>
                  </a:moveTo>
                  <a:lnTo>
                    <a:pt x="2696" y="2416"/>
                  </a:lnTo>
                  <a:lnTo>
                    <a:pt x="0" y="2429"/>
                  </a:lnTo>
                  <a:lnTo>
                    <a:pt x="1398" y="14"/>
                  </a:lnTo>
                  <a:lnTo>
                    <a:pt x="4093" y="0"/>
                  </a:lnTo>
                </a:path>
              </a:pathLst>
            </a:custGeom>
            <a:solidFill>
              <a:srgbClr val="000000">
                <a:alpha val="4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Poppins" panose="00000500000000000000" pitchFamily="2" charset="0"/>
              </a:endParaRPr>
            </a:p>
          </p:txBody>
        </p:sp>
        <p:sp>
          <p:nvSpPr>
            <p:cNvPr id="41" name="Freeform: Shape 51">
              <a:extLst>
                <a:ext uri="{FF2B5EF4-FFF2-40B4-BE49-F238E27FC236}">
                  <a16:creationId xmlns:a16="http://schemas.microsoft.com/office/drawing/2014/main" id="{FFCED41D-4FAB-7D63-A52A-49729DF20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10401" y="2803535"/>
              <a:ext cx="983947" cy="1289994"/>
            </a:xfrm>
            <a:custGeom>
              <a:avLst/>
              <a:gdLst>
                <a:gd name="connsiteX0" fmla="*/ 215793 w 983947"/>
                <a:gd name="connsiteY0" fmla="*/ 507991 h 1289994"/>
                <a:gd name="connsiteX1" fmla="*/ 148302 w 983947"/>
                <a:gd name="connsiteY1" fmla="*/ 714390 h 1289994"/>
                <a:gd name="connsiteX2" fmla="*/ 491974 w 983947"/>
                <a:gd name="connsiteY2" fmla="*/ 1059574 h 1289994"/>
                <a:gd name="connsiteX3" fmla="*/ 612747 w 983947"/>
                <a:gd name="connsiteY3" fmla="*/ 1037333 h 1289994"/>
                <a:gd name="connsiteX4" fmla="*/ 836533 w 983947"/>
                <a:gd name="connsiteY4" fmla="*/ 717059 h 1289994"/>
                <a:gd name="connsiteX5" fmla="*/ 788579 w 983947"/>
                <a:gd name="connsiteY5" fmla="*/ 717059 h 1289994"/>
                <a:gd name="connsiteX6" fmla="*/ 491974 w 983947"/>
                <a:gd name="connsiteY6" fmla="*/ 1010643 h 1289994"/>
                <a:gd name="connsiteX7" fmla="*/ 196256 w 983947"/>
                <a:gd name="connsiteY7" fmla="*/ 714390 h 1289994"/>
                <a:gd name="connsiteX8" fmla="*/ 250427 w 983947"/>
                <a:gd name="connsiteY8" fmla="*/ 543577 h 1289994"/>
                <a:gd name="connsiteX9" fmla="*/ 495447 w 983947"/>
                <a:gd name="connsiteY9" fmla="*/ 502227 h 1289994"/>
                <a:gd name="connsiteX10" fmla="*/ 512456 w 983947"/>
                <a:gd name="connsiteY10" fmla="*/ 519170 h 1289994"/>
                <a:gd name="connsiteX11" fmla="*/ 512456 w 983947"/>
                <a:gd name="connsiteY11" fmla="*/ 567324 h 1289994"/>
                <a:gd name="connsiteX12" fmla="*/ 530360 w 983947"/>
                <a:gd name="connsiteY12" fmla="*/ 567324 h 1289994"/>
                <a:gd name="connsiteX13" fmla="*/ 587653 w 983947"/>
                <a:gd name="connsiteY13" fmla="*/ 624396 h 1289994"/>
                <a:gd name="connsiteX14" fmla="*/ 570644 w 983947"/>
                <a:gd name="connsiteY14" fmla="*/ 640447 h 1289994"/>
                <a:gd name="connsiteX15" fmla="*/ 552740 w 983947"/>
                <a:gd name="connsiteY15" fmla="*/ 624396 h 1289994"/>
                <a:gd name="connsiteX16" fmla="*/ 530360 w 983947"/>
                <a:gd name="connsiteY16" fmla="*/ 602102 h 1289994"/>
                <a:gd name="connsiteX17" fmla="*/ 482914 w 983947"/>
                <a:gd name="connsiteY17" fmla="*/ 602102 h 1289994"/>
                <a:gd name="connsiteX18" fmla="*/ 438153 w 983947"/>
                <a:gd name="connsiteY18" fmla="*/ 645797 h 1289994"/>
                <a:gd name="connsiteX19" fmla="*/ 463219 w 983947"/>
                <a:gd name="connsiteY19" fmla="*/ 684142 h 1289994"/>
                <a:gd name="connsiteX20" fmla="*/ 541102 w 983947"/>
                <a:gd name="connsiteY20" fmla="*/ 717137 h 1289994"/>
                <a:gd name="connsiteX21" fmla="*/ 587653 w 983947"/>
                <a:gd name="connsiteY21" fmla="*/ 785800 h 1289994"/>
                <a:gd name="connsiteX22" fmla="*/ 512456 w 983947"/>
                <a:gd name="connsiteY22" fmla="*/ 868732 h 1289994"/>
                <a:gd name="connsiteX23" fmla="*/ 512456 w 983947"/>
                <a:gd name="connsiteY23" fmla="*/ 916886 h 1289994"/>
                <a:gd name="connsiteX24" fmla="*/ 495447 w 983947"/>
                <a:gd name="connsiteY24" fmla="*/ 932937 h 1289994"/>
                <a:gd name="connsiteX25" fmla="*/ 478438 w 983947"/>
                <a:gd name="connsiteY25" fmla="*/ 916886 h 1289994"/>
                <a:gd name="connsiteX26" fmla="*/ 478438 w 983947"/>
                <a:gd name="connsiteY26" fmla="*/ 868732 h 1289994"/>
                <a:gd name="connsiteX27" fmla="*/ 460533 w 983947"/>
                <a:gd name="connsiteY27" fmla="*/ 868732 h 1289994"/>
                <a:gd name="connsiteX28" fmla="*/ 404135 w 983947"/>
                <a:gd name="connsiteY28" fmla="*/ 811661 h 1289994"/>
                <a:gd name="connsiteX29" fmla="*/ 421144 w 983947"/>
                <a:gd name="connsiteY29" fmla="*/ 794718 h 1289994"/>
                <a:gd name="connsiteX30" fmla="*/ 438153 w 983947"/>
                <a:gd name="connsiteY30" fmla="*/ 811661 h 1289994"/>
                <a:gd name="connsiteX31" fmla="*/ 460533 w 983947"/>
                <a:gd name="connsiteY31" fmla="*/ 834846 h 1289994"/>
                <a:gd name="connsiteX32" fmla="*/ 504399 w 983947"/>
                <a:gd name="connsiteY32" fmla="*/ 834846 h 1289994"/>
                <a:gd name="connsiteX33" fmla="*/ 552740 w 983947"/>
                <a:gd name="connsiteY33" fmla="*/ 785800 h 1289994"/>
                <a:gd name="connsiteX34" fmla="*/ 528569 w 983947"/>
                <a:gd name="connsiteY34" fmla="*/ 748347 h 1289994"/>
                <a:gd name="connsiteX35" fmla="*/ 449791 w 983947"/>
                <a:gd name="connsiteY35" fmla="*/ 715353 h 1289994"/>
                <a:gd name="connsiteX36" fmla="*/ 404135 w 983947"/>
                <a:gd name="connsiteY36" fmla="*/ 645797 h 1289994"/>
                <a:gd name="connsiteX37" fmla="*/ 478438 w 983947"/>
                <a:gd name="connsiteY37" fmla="*/ 568216 h 1289994"/>
                <a:gd name="connsiteX38" fmla="*/ 478438 w 983947"/>
                <a:gd name="connsiteY38" fmla="*/ 519170 h 1289994"/>
                <a:gd name="connsiteX39" fmla="*/ 495447 w 983947"/>
                <a:gd name="connsiteY39" fmla="*/ 502227 h 1289994"/>
                <a:gd name="connsiteX40" fmla="*/ 491974 w 983947"/>
                <a:gd name="connsiteY40" fmla="*/ 451053 h 1289994"/>
                <a:gd name="connsiteX41" fmla="*/ 230002 w 983947"/>
                <a:gd name="connsiteY41" fmla="*/ 714390 h 1289994"/>
                <a:gd name="connsiteX42" fmla="*/ 491974 w 983947"/>
                <a:gd name="connsiteY42" fmla="*/ 977726 h 1289994"/>
                <a:gd name="connsiteX43" fmla="*/ 754833 w 983947"/>
                <a:gd name="connsiteY43" fmla="*/ 714390 h 1289994"/>
                <a:gd name="connsiteX44" fmla="*/ 492862 w 983947"/>
                <a:gd name="connsiteY44" fmla="*/ 451053 h 1289994"/>
                <a:gd name="connsiteX45" fmla="*/ 491974 w 983947"/>
                <a:gd name="connsiteY45" fmla="*/ 451053 h 1289994"/>
                <a:gd name="connsiteX46" fmla="*/ 508846 w 983947"/>
                <a:gd name="connsiteY46" fmla="*/ 370094 h 1289994"/>
                <a:gd name="connsiteX47" fmla="*/ 508846 w 983947"/>
                <a:gd name="connsiteY47" fmla="*/ 418136 h 1289994"/>
                <a:gd name="connsiteX48" fmla="*/ 786803 w 983947"/>
                <a:gd name="connsiteY48" fmla="*/ 682362 h 1289994"/>
                <a:gd name="connsiteX49" fmla="*/ 834757 w 983947"/>
                <a:gd name="connsiteY49" fmla="*/ 682362 h 1289994"/>
                <a:gd name="connsiteX50" fmla="*/ 508846 w 983947"/>
                <a:gd name="connsiteY50" fmla="*/ 370094 h 1289994"/>
                <a:gd name="connsiteX51" fmla="*/ 475101 w 983947"/>
                <a:gd name="connsiteY51" fmla="*/ 370094 h 1289994"/>
                <a:gd name="connsiteX52" fmla="*/ 237106 w 983947"/>
                <a:gd name="connsiteY52" fmla="*/ 482190 h 1289994"/>
                <a:gd name="connsiteX53" fmla="*/ 270852 w 983947"/>
                <a:gd name="connsiteY53" fmla="*/ 516887 h 1289994"/>
                <a:gd name="connsiteX54" fmla="*/ 475101 w 983947"/>
                <a:gd name="connsiteY54" fmla="*/ 418136 h 1289994"/>
                <a:gd name="connsiteX55" fmla="*/ 267300 w 983947"/>
                <a:gd name="connsiteY55" fmla="*/ 277341 h 1289994"/>
                <a:gd name="connsiteX56" fmla="*/ 287690 w 983947"/>
                <a:gd name="connsiteY56" fmla="*/ 288978 h 1289994"/>
                <a:gd name="connsiteX57" fmla="*/ 276166 w 983947"/>
                <a:gd name="connsiteY57" fmla="*/ 309566 h 1289994"/>
                <a:gd name="connsiteX58" fmla="*/ 116593 w 983947"/>
                <a:gd name="connsiteY58" fmla="*/ 331049 h 1289994"/>
                <a:gd name="connsiteX59" fmla="*/ 113047 w 983947"/>
                <a:gd name="connsiteY59" fmla="*/ 334629 h 1289994"/>
                <a:gd name="connsiteX60" fmla="*/ 113047 w 983947"/>
                <a:gd name="connsiteY60" fmla="*/ 491277 h 1289994"/>
                <a:gd name="connsiteX61" fmla="*/ 95317 w 983947"/>
                <a:gd name="connsiteY61" fmla="*/ 509180 h 1289994"/>
                <a:gd name="connsiteX62" fmla="*/ 78473 w 983947"/>
                <a:gd name="connsiteY62" fmla="*/ 491277 h 1289994"/>
                <a:gd name="connsiteX63" fmla="*/ 78473 w 983947"/>
                <a:gd name="connsiteY63" fmla="*/ 334629 h 1289994"/>
                <a:gd name="connsiteX64" fmla="*/ 116593 w 983947"/>
                <a:gd name="connsiteY64" fmla="*/ 297034 h 1289994"/>
                <a:gd name="connsiteX65" fmla="*/ 267300 w 983947"/>
                <a:gd name="connsiteY65" fmla="*/ 277341 h 1289994"/>
                <a:gd name="connsiteX66" fmla="*/ 725383 w 983947"/>
                <a:gd name="connsiteY66" fmla="*/ 277306 h 1289994"/>
                <a:gd name="connsiteX67" fmla="*/ 875204 w 983947"/>
                <a:gd name="connsiteY67" fmla="*/ 296745 h 1289994"/>
                <a:gd name="connsiteX68" fmla="*/ 913323 w 983947"/>
                <a:gd name="connsiteY68" fmla="*/ 333855 h 1289994"/>
                <a:gd name="connsiteX69" fmla="*/ 913323 w 983947"/>
                <a:gd name="connsiteY69" fmla="*/ 488481 h 1289994"/>
                <a:gd name="connsiteX70" fmla="*/ 896480 w 983947"/>
                <a:gd name="connsiteY70" fmla="*/ 505270 h 1289994"/>
                <a:gd name="connsiteX71" fmla="*/ 879636 w 983947"/>
                <a:gd name="connsiteY71" fmla="*/ 488481 h 1289994"/>
                <a:gd name="connsiteX72" fmla="*/ 879636 w 983947"/>
                <a:gd name="connsiteY72" fmla="*/ 333855 h 1289994"/>
                <a:gd name="connsiteX73" fmla="*/ 875204 w 983947"/>
                <a:gd name="connsiteY73" fmla="*/ 330321 h 1289994"/>
                <a:gd name="connsiteX74" fmla="*/ 716517 w 983947"/>
                <a:gd name="connsiteY74" fmla="*/ 309115 h 1289994"/>
                <a:gd name="connsiteX75" fmla="*/ 704993 w 983947"/>
                <a:gd name="connsiteY75" fmla="*/ 288793 h 1289994"/>
                <a:gd name="connsiteX76" fmla="*/ 725383 w 983947"/>
                <a:gd name="connsiteY76" fmla="*/ 277306 h 1289994"/>
                <a:gd name="connsiteX77" fmla="*/ 508846 w 983947"/>
                <a:gd name="connsiteY77" fmla="*/ 80958 h 1289994"/>
                <a:gd name="connsiteX78" fmla="*/ 508846 w 983947"/>
                <a:gd name="connsiteY78" fmla="*/ 336288 h 1289994"/>
                <a:gd name="connsiteX79" fmla="*/ 509734 w 983947"/>
                <a:gd name="connsiteY79" fmla="*/ 336288 h 1289994"/>
                <a:gd name="connsiteX80" fmla="*/ 519503 w 983947"/>
                <a:gd name="connsiteY80" fmla="*/ 337177 h 1289994"/>
                <a:gd name="connsiteX81" fmla="*/ 529271 w 983947"/>
                <a:gd name="connsiteY81" fmla="*/ 338067 h 1289994"/>
                <a:gd name="connsiteX82" fmla="*/ 538152 w 983947"/>
                <a:gd name="connsiteY82" fmla="*/ 338067 h 1289994"/>
                <a:gd name="connsiteX83" fmla="*/ 547920 w 983947"/>
                <a:gd name="connsiteY83" fmla="*/ 339846 h 1289994"/>
                <a:gd name="connsiteX84" fmla="*/ 556801 w 983947"/>
                <a:gd name="connsiteY84" fmla="*/ 341626 h 1289994"/>
                <a:gd name="connsiteX85" fmla="*/ 566569 w 983947"/>
                <a:gd name="connsiteY85" fmla="*/ 343405 h 1289994"/>
                <a:gd name="connsiteX86" fmla="*/ 575449 w 983947"/>
                <a:gd name="connsiteY86" fmla="*/ 345184 h 1289994"/>
                <a:gd name="connsiteX87" fmla="*/ 583442 w 983947"/>
                <a:gd name="connsiteY87" fmla="*/ 346963 h 1289994"/>
                <a:gd name="connsiteX88" fmla="*/ 593210 w 983947"/>
                <a:gd name="connsiteY88" fmla="*/ 349632 h 1289994"/>
                <a:gd name="connsiteX89" fmla="*/ 602091 w 983947"/>
                <a:gd name="connsiteY89" fmla="*/ 352301 h 1289994"/>
                <a:gd name="connsiteX90" fmla="*/ 610083 w 983947"/>
                <a:gd name="connsiteY90" fmla="*/ 354970 h 1289994"/>
                <a:gd name="connsiteX91" fmla="*/ 618963 w 983947"/>
                <a:gd name="connsiteY91" fmla="*/ 357639 h 1289994"/>
                <a:gd name="connsiteX92" fmla="*/ 627844 w 983947"/>
                <a:gd name="connsiteY92" fmla="*/ 361198 h 1289994"/>
                <a:gd name="connsiteX93" fmla="*/ 635836 w 983947"/>
                <a:gd name="connsiteY93" fmla="*/ 363867 h 1289994"/>
                <a:gd name="connsiteX94" fmla="*/ 644716 w 983947"/>
                <a:gd name="connsiteY94" fmla="*/ 368315 h 1289994"/>
                <a:gd name="connsiteX95" fmla="*/ 652709 w 983947"/>
                <a:gd name="connsiteY95" fmla="*/ 371874 h 1289994"/>
                <a:gd name="connsiteX96" fmla="*/ 661589 w 983947"/>
                <a:gd name="connsiteY96" fmla="*/ 375432 h 1289994"/>
                <a:gd name="connsiteX97" fmla="*/ 668693 w 983947"/>
                <a:gd name="connsiteY97" fmla="*/ 379881 h 1289994"/>
                <a:gd name="connsiteX98" fmla="*/ 677574 w 983947"/>
                <a:gd name="connsiteY98" fmla="*/ 384329 h 1289994"/>
                <a:gd name="connsiteX99" fmla="*/ 684678 w 983947"/>
                <a:gd name="connsiteY99" fmla="*/ 388777 h 1289994"/>
                <a:gd name="connsiteX100" fmla="*/ 692670 w 983947"/>
                <a:gd name="connsiteY100" fmla="*/ 393225 h 1289994"/>
                <a:gd name="connsiteX101" fmla="*/ 699775 w 983947"/>
                <a:gd name="connsiteY101" fmla="*/ 397674 h 1289994"/>
                <a:gd name="connsiteX102" fmla="*/ 707767 w 983947"/>
                <a:gd name="connsiteY102" fmla="*/ 403011 h 1289994"/>
                <a:gd name="connsiteX103" fmla="*/ 714871 w 983947"/>
                <a:gd name="connsiteY103" fmla="*/ 408349 h 1289994"/>
                <a:gd name="connsiteX104" fmla="*/ 721976 w 983947"/>
                <a:gd name="connsiteY104" fmla="*/ 413687 h 1289994"/>
                <a:gd name="connsiteX105" fmla="*/ 729080 w 983947"/>
                <a:gd name="connsiteY105" fmla="*/ 419025 h 1289994"/>
                <a:gd name="connsiteX106" fmla="*/ 736184 w 983947"/>
                <a:gd name="connsiteY106" fmla="*/ 425253 h 1289994"/>
                <a:gd name="connsiteX107" fmla="*/ 742401 w 983947"/>
                <a:gd name="connsiteY107" fmla="*/ 431480 h 1289994"/>
                <a:gd name="connsiteX108" fmla="*/ 749505 w 983947"/>
                <a:gd name="connsiteY108" fmla="*/ 437708 h 1289994"/>
                <a:gd name="connsiteX109" fmla="*/ 755721 w 983947"/>
                <a:gd name="connsiteY109" fmla="*/ 443046 h 1289994"/>
                <a:gd name="connsiteX110" fmla="*/ 761937 w 983947"/>
                <a:gd name="connsiteY110" fmla="*/ 449273 h 1289994"/>
                <a:gd name="connsiteX111" fmla="*/ 768154 w 983947"/>
                <a:gd name="connsiteY111" fmla="*/ 455501 h 1289994"/>
                <a:gd name="connsiteX112" fmla="*/ 773482 w 983947"/>
                <a:gd name="connsiteY112" fmla="*/ 462618 h 1289994"/>
                <a:gd name="connsiteX113" fmla="*/ 779698 w 983947"/>
                <a:gd name="connsiteY113" fmla="*/ 469735 h 1289994"/>
                <a:gd name="connsiteX114" fmla="*/ 785915 w 983947"/>
                <a:gd name="connsiteY114" fmla="*/ 475963 h 1289994"/>
                <a:gd name="connsiteX115" fmla="*/ 791243 w 983947"/>
                <a:gd name="connsiteY115" fmla="*/ 483080 h 1289994"/>
                <a:gd name="connsiteX116" fmla="*/ 796571 w 983947"/>
                <a:gd name="connsiteY116" fmla="*/ 491087 h 1289994"/>
                <a:gd name="connsiteX117" fmla="*/ 801899 w 983947"/>
                <a:gd name="connsiteY117" fmla="*/ 498204 h 1289994"/>
                <a:gd name="connsiteX118" fmla="*/ 807227 w 983947"/>
                <a:gd name="connsiteY118" fmla="*/ 505322 h 1289994"/>
                <a:gd name="connsiteX119" fmla="*/ 811668 w 983947"/>
                <a:gd name="connsiteY119" fmla="*/ 513329 h 1289994"/>
                <a:gd name="connsiteX120" fmla="*/ 816996 w 983947"/>
                <a:gd name="connsiteY120" fmla="*/ 520446 h 1289994"/>
                <a:gd name="connsiteX121" fmla="*/ 820548 w 983947"/>
                <a:gd name="connsiteY121" fmla="*/ 528453 h 1289994"/>
                <a:gd name="connsiteX122" fmla="*/ 825876 w 983947"/>
                <a:gd name="connsiteY122" fmla="*/ 536460 h 1289994"/>
                <a:gd name="connsiteX123" fmla="*/ 829428 w 983947"/>
                <a:gd name="connsiteY123" fmla="*/ 544466 h 1289994"/>
                <a:gd name="connsiteX124" fmla="*/ 833869 w 983947"/>
                <a:gd name="connsiteY124" fmla="*/ 552473 h 1289994"/>
                <a:gd name="connsiteX125" fmla="*/ 837421 w 983947"/>
                <a:gd name="connsiteY125" fmla="*/ 560480 h 1289994"/>
                <a:gd name="connsiteX126" fmla="*/ 840973 w 983947"/>
                <a:gd name="connsiteY126" fmla="*/ 569377 h 1289994"/>
                <a:gd name="connsiteX127" fmla="*/ 844525 w 983947"/>
                <a:gd name="connsiteY127" fmla="*/ 577383 h 1289994"/>
                <a:gd name="connsiteX128" fmla="*/ 847189 w 983947"/>
                <a:gd name="connsiteY128" fmla="*/ 586280 h 1289994"/>
                <a:gd name="connsiteX129" fmla="*/ 850741 w 983947"/>
                <a:gd name="connsiteY129" fmla="*/ 595176 h 1289994"/>
                <a:gd name="connsiteX130" fmla="*/ 853405 w 983947"/>
                <a:gd name="connsiteY130" fmla="*/ 603183 h 1289994"/>
                <a:gd name="connsiteX131" fmla="*/ 856070 w 983947"/>
                <a:gd name="connsiteY131" fmla="*/ 612969 h 1289994"/>
                <a:gd name="connsiteX132" fmla="*/ 857846 w 983947"/>
                <a:gd name="connsiteY132" fmla="*/ 620976 h 1289994"/>
                <a:gd name="connsiteX133" fmla="*/ 860510 w 983947"/>
                <a:gd name="connsiteY133" fmla="*/ 630762 h 1289994"/>
                <a:gd name="connsiteX134" fmla="*/ 863174 w 983947"/>
                <a:gd name="connsiteY134" fmla="*/ 639659 h 1289994"/>
                <a:gd name="connsiteX135" fmla="*/ 864062 w 983947"/>
                <a:gd name="connsiteY135" fmla="*/ 649445 h 1289994"/>
                <a:gd name="connsiteX136" fmla="*/ 865838 w 983947"/>
                <a:gd name="connsiteY136" fmla="*/ 657452 h 1289994"/>
                <a:gd name="connsiteX137" fmla="*/ 867614 w 983947"/>
                <a:gd name="connsiteY137" fmla="*/ 669017 h 1289994"/>
                <a:gd name="connsiteX138" fmla="*/ 868502 w 983947"/>
                <a:gd name="connsiteY138" fmla="*/ 676135 h 1289994"/>
                <a:gd name="connsiteX139" fmla="*/ 869390 w 983947"/>
                <a:gd name="connsiteY139" fmla="*/ 688590 h 1289994"/>
                <a:gd name="connsiteX140" fmla="*/ 869390 w 983947"/>
                <a:gd name="connsiteY140" fmla="*/ 694817 h 1289994"/>
                <a:gd name="connsiteX141" fmla="*/ 870278 w 983947"/>
                <a:gd name="connsiteY141" fmla="*/ 714390 h 1289994"/>
                <a:gd name="connsiteX142" fmla="*/ 624291 w 983947"/>
                <a:gd name="connsiteY142" fmla="*/ 1068471 h 1289994"/>
                <a:gd name="connsiteX143" fmla="*/ 598538 w 983947"/>
                <a:gd name="connsiteY143" fmla="*/ 1077367 h 1289994"/>
                <a:gd name="connsiteX144" fmla="*/ 594986 w 983947"/>
                <a:gd name="connsiteY144" fmla="*/ 1079146 h 1289994"/>
                <a:gd name="connsiteX145" fmla="*/ 570121 w 983947"/>
                <a:gd name="connsiteY145" fmla="*/ 1085374 h 1289994"/>
                <a:gd name="connsiteX146" fmla="*/ 565681 w 983947"/>
                <a:gd name="connsiteY146" fmla="*/ 1085374 h 1289994"/>
                <a:gd name="connsiteX147" fmla="*/ 539928 w 983947"/>
                <a:gd name="connsiteY147" fmla="*/ 1089822 h 1289994"/>
                <a:gd name="connsiteX148" fmla="*/ 536376 w 983947"/>
                <a:gd name="connsiteY148" fmla="*/ 1089822 h 1289994"/>
                <a:gd name="connsiteX149" fmla="*/ 508846 w 983947"/>
                <a:gd name="connsiteY149" fmla="*/ 1092491 h 1289994"/>
                <a:gd name="connsiteX150" fmla="*/ 508846 w 983947"/>
                <a:gd name="connsiteY150" fmla="*/ 1256187 h 1289994"/>
                <a:gd name="connsiteX151" fmla="*/ 950201 w 983947"/>
                <a:gd name="connsiteY151" fmla="*/ 644997 h 1289994"/>
                <a:gd name="connsiteX152" fmla="*/ 950201 w 983947"/>
                <a:gd name="connsiteY152" fmla="*/ 270454 h 1289994"/>
                <a:gd name="connsiteX153" fmla="*/ 946649 w 983947"/>
                <a:gd name="connsiteY153" fmla="*/ 260667 h 1289994"/>
                <a:gd name="connsiteX154" fmla="*/ 936881 w 983947"/>
                <a:gd name="connsiteY154" fmla="*/ 257998 h 1289994"/>
                <a:gd name="connsiteX155" fmla="*/ 508846 w 983947"/>
                <a:gd name="connsiteY155" fmla="*/ 80958 h 1289994"/>
                <a:gd name="connsiteX156" fmla="*/ 475101 w 983947"/>
                <a:gd name="connsiteY156" fmla="*/ 80958 h 1289994"/>
                <a:gd name="connsiteX157" fmla="*/ 47066 w 983947"/>
                <a:gd name="connsiteY157" fmla="*/ 257998 h 1289994"/>
                <a:gd name="connsiteX158" fmla="*/ 45290 w 983947"/>
                <a:gd name="connsiteY158" fmla="*/ 257998 h 1289994"/>
                <a:gd name="connsiteX159" fmla="*/ 38185 w 983947"/>
                <a:gd name="connsiteY159" fmla="*/ 260667 h 1289994"/>
                <a:gd name="connsiteX160" fmla="*/ 34633 w 983947"/>
                <a:gd name="connsiteY160" fmla="*/ 270454 h 1289994"/>
                <a:gd name="connsiteX161" fmla="*/ 34633 w 983947"/>
                <a:gd name="connsiteY161" fmla="*/ 644997 h 1289994"/>
                <a:gd name="connsiteX162" fmla="*/ 475101 w 983947"/>
                <a:gd name="connsiteY162" fmla="*/ 1256187 h 1289994"/>
                <a:gd name="connsiteX163" fmla="*/ 475101 w 983947"/>
                <a:gd name="connsiteY163" fmla="*/ 1092491 h 1289994"/>
                <a:gd name="connsiteX164" fmla="*/ 474213 w 983947"/>
                <a:gd name="connsiteY164" fmla="*/ 1092491 h 1289994"/>
                <a:gd name="connsiteX165" fmla="*/ 465333 w 983947"/>
                <a:gd name="connsiteY165" fmla="*/ 1091601 h 1289994"/>
                <a:gd name="connsiteX166" fmla="*/ 455564 w 983947"/>
                <a:gd name="connsiteY166" fmla="*/ 1091601 h 1289994"/>
                <a:gd name="connsiteX167" fmla="*/ 445796 w 983947"/>
                <a:gd name="connsiteY167" fmla="*/ 1089822 h 1289994"/>
                <a:gd name="connsiteX168" fmla="*/ 436027 w 983947"/>
                <a:gd name="connsiteY168" fmla="*/ 1088933 h 1289994"/>
                <a:gd name="connsiteX169" fmla="*/ 427147 w 983947"/>
                <a:gd name="connsiteY169" fmla="*/ 1087153 h 1289994"/>
                <a:gd name="connsiteX170" fmla="*/ 418266 w 983947"/>
                <a:gd name="connsiteY170" fmla="*/ 1085374 h 1289994"/>
                <a:gd name="connsiteX171" fmla="*/ 408498 w 983947"/>
                <a:gd name="connsiteY171" fmla="*/ 1083595 h 1289994"/>
                <a:gd name="connsiteX172" fmla="*/ 399617 w 983947"/>
                <a:gd name="connsiteY172" fmla="*/ 1081815 h 1289994"/>
                <a:gd name="connsiteX173" fmla="*/ 391625 w 983947"/>
                <a:gd name="connsiteY173" fmla="*/ 1079146 h 1289994"/>
                <a:gd name="connsiteX174" fmla="*/ 381856 w 983947"/>
                <a:gd name="connsiteY174" fmla="*/ 1076477 h 1289994"/>
                <a:gd name="connsiteX175" fmla="*/ 372976 w 983947"/>
                <a:gd name="connsiteY175" fmla="*/ 1073808 h 1289994"/>
                <a:gd name="connsiteX176" fmla="*/ 364984 w 983947"/>
                <a:gd name="connsiteY176" fmla="*/ 1071139 h 1289994"/>
                <a:gd name="connsiteX177" fmla="*/ 356103 w 983947"/>
                <a:gd name="connsiteY177" fmla="*/ 1067581 h 1289994"/>
                <a:gd name="connsiteX178" fmla="*/ 348111 w 983947"/>
                <a:gd name="connsiteY178" fmla="*/ 1064022 h 1289994"/>
                <a:gd name="connsiteX179" fmla="*/ 339231 w 983947"/>
                <a:gd name="connsiteY179" fmla="*/ 1060464 h 1289994"/>
                <a:gd name="connsiteX180" fmla="*/ 331238 w 983947"/>
                <a:gd name="connsiteY180" fmla="*/ 1056905 h 1289994"/>
                <a:gd name="connsiteX181" fmla="*/ 323246 w 983947"/>
                <a:gd name="connsiteY181" fmla="*/ 1053346 h 1289994"/>
                <a:gd name="connsiteX182" fmla="*/ 315254 w 983947"/>
                <a:gd name="connsiteY182" fmla="*/ 1048898 h 1289994"/>
                <a:gd name="connsiteX183" fmla="*/ 307261 w 983947"/>
                <a:gd name="connsiteY183" fmla="*/ 1044450 h 1289994"/>
                <a:gd name="connsiteX184" fmla="*/ 299269 w 983947"/>
                <a:gd name="connsiteY184" fmla="*/ 1040002 h 1289994"/>
                <a:gd name="connsiteX185" fmla="*/ 292165 w 983947"/>
                <a:gd name="connsiteY185" fmla="*/ 1035554 h 1289994"/>
                <a:gd name="connsiteX186" fmla="*/ 284172 w 983947"/>
                <a:gd name="connsiteY186" fmla="*/ 1030216 h 1289994"/>
                <a:gd name="connsiteX187" fmla="*/ 277068 w 983947"/>
                <a:gd name="connsiteY187" fmla="*/ 1025767 h 1289994"/>
                <a:gd name="connsiteX188" fmla="*/ 269964 w 983947"/>
                <a:gd name="connsiteY188" fmla="*/ 1020429 h 1289994"/>
                <a:gd name="connsiteX189" fmla="*/ 261971 w 983947"/>
                <a:gd name="connsiteY189" fmla="*/ 1015092 h 1289994"/>
                <a:gd name="connsiteX190" fmla="*/ 255755 w 983947"/>
                <a:gd name="connsiteY190" fmla="*/ 1009754 h 1289994"/>
                <a:gd name="connsiteX191" fmla="*/ 248651 w 983947"/>
                <a:gd name="connsiteY191" fmla="*/ 1003526 h 1289994"/>
                <a:gd name="connsiteX192" fmla="*/ 241546 w 983947"/>
                <a:gd name="connsiteY192" fmla="*/ 997299 h 1289994"/>
                <a:gd name="connsiteX193" fmla="*/ 234442 w 983947"/>
                <a:gd name="connsiteY193" fmla="*/ 991071 h 1289994"/>
                <a:gd name="connsiteX194" fmla="*/ 228226 w 983947"/>
                <a:gd name="connsiteY194" fmla="*/ 984843 h 1289994"/>
                <a:gd name="connsiteX195" fmla="*/ 222009 w 983947"/>
                <a:gd name="connsiteY195" fmla="*/ 978616 h 1289994"/>
                <a:gd name="connsiteX196" fmla="*/ 215793 w 983947"/>
                <a:gd name="connsiteY196" fmla="*/ 972388 h 1289994"/>
                <a:gd name="connsiteX197" fmla="*/ 209577 w 983947"/>
                <a:gd name="connsiteY197" fmla="*/ 966161 h 1289994"/>
                <a:gd name="connsiteX198" fmla="*/ 204249 w 983947"/>
                <a:gd name="connsiteY198" fmla="*/ 959044 h 1289994"/>
                <a:gd name="connsiteX199" fmla="*/ 198032 w 983947"/>
                <a:gd name="connsiteY199" fmla="*/ 951926 h 1289994"/>
                <a:gd name="connsiteX200" fmla="*/ 192704 w 983947"/>
                <a:gd name="connsiteY200" fmla="*/ 945699 h 1289994"/>
                <a:gd name="connsiteX201" fmla="*/ 187376 w 983947"/>
                <a:gd name="connsiteY201" fmla="*/ 937692 h 1289994"/>
                <a:gd name="connsiteX202" fmla="*/ 182048 w 983947"/>
                <a:gd name="connsiteY202" fmla="*/ 931464 h 1289994"/>
                <a:gd name="connsiteX203" fmla="*/ 177608 w 983947"/>
                <a:gd name="connsiteY203" fmla="*/ 923458 h 1289994"/>
                <a:gd name="connsiteX204" fmla="*/ 172279 w 983947"/>
                <a:gd name="connsiteY204" fmla="*/ 916340 h 1289994"/>
                <a:gd name="connsiteX205" fmla="*/ 167839 w 983947"/>
                <a:gd name="connsiteY205" fmla="*/ 908333 h 1289994"/>
                <a:gd name="connsiteX206" fmla="*/ 163399 w 983947"/>
                <a:gd name="connsiteY206" fmla="*/ 899437 h 1289994"/>
                <a:gd name="connsiteX207" fmla="*/ 158959 w 983947"/>
                <a:gd name="connsiteY207" fmla="*/ 892320 h 1289994"/>
                <a:gd name="connsiteX208" fmla="*/ 154519 w 983947"/>
                <a:gd name="connsiteY208" fmla="*/ 884313 h 1289994"/>
                <a:gd name="connsiteX209" fmla="*/ 150078 w 983947"/>
                <a:gd name="connsiteY209" fmla="*/ 876306 h 1289994"/>
                <a:gd name="connsiteX210" fmla="*/ 146526 w 983947"/>
                <a:gd name="connsiteY210" fmla="*/ 867410 h 1289994"/>
                <a:gd name="connsiteX211" fmla="*/ 142974 w 983947"/>
                <a:gd name="connsiteY211" fmla="*/ 859403 h 1289994"/>
                <a:gd name="connsiteX212" fmla="*/ 139422 w 983947"/>
                <a:gd name="connsiteY212" fmla="*/ 851396 h 1289994"/>
                <a:gd name="connsiteX213" fmla="*/ 136758 w 983947"/>
                <a:gd name="connsiteY213" fmla="*/ 842499 h 1289994"/>
                <a:gd name="connsiteX214" fmla="*/ 134094 w 983947"/>
                <a:gd name="connsiteY214" fmla="*/ 833603 h 1289994"/>
                <a:gd name="connsiteX215" fmla="*/ 130541 w 983947"/>
                <a:gd name="connsiteY215" fmla="*/ 825596 h 1289994"/>
                <a:gd name="connsiteX216" fmla="*/ 127877 w 983947"/>
                <a:gd name="connsiteY216" fmla="*/ 815810 h 1289994"/>
                <a:gd name="connsiteX217" fmla="*/ 126101 w 983947"/>
                <a:gd name="connsiteY217" fmla="*/ 807803 h 1289994"/>
                <a:gd name="connsiteX218" fmla="*/ 123437 w 983947"/>
                <a:gd name="connsiteY218" fmla="*/ 798017 h 1289994"/>
                <a:gd name="connsiteX219" fmla="*/ 121661 w 983947"/>
                <a:gd name="connsiteY219" fmla="*/ 789120 h 1289994"/>
                <a:gd name="connsiteX220" fmla="*/ 119885 w 983947"/>
                <a:gd name="connsiteY220" fmla="*/ 779334 h 1289994"/>
                <a:gd name="connsiteX221" fmla="*/ 118997 w 983947"/>
                <a:gd name="connsiteY221" fmla="*/ 771327 h 1289994"/>
                <a:gd name="connsiteX222" fmla="*/ 117221 w 983947"/>
                <a:gd name="connsiteY222" fmla="*/ 759762 h 1289994"/>
                <a:gd name="connsiteX223" fmla="*/ 116333 w 983947"/>
                <a:gd name="connsiteY223" fmla="*/ 752645 h 1289994"/>
                <a:gd name="connsiteX224" fmla="*/ 115445 w 983947"/>
                <a:gd name="connsiteY224" fmla="*/ 740190 h 1289994"/>
                <a:gd name="connsiteX225" fmla="*/ 114557 w 983947"/>
                <a:gd name="connsiteY225" fmla="*/ 733962 h 1289994"/>
                <a:gd name="connsiteX226" fmla="*/ 113669 w 983947"/>
                <a:gd name="connsiteY226" fmla="*/ 714390 h 1289994"/>
                <a:gd name="connsiteX227" fmla="*/ 114557 w 983947"/>
                <a:gd name="connsiteY227" fmla="*/ 694817 h 1289994"/>
                <a:gd name="connsiteX228" fmla="*/ 115445 w 983947"/>
                <a:gd name="connsiteY228" fmla="*/ 688590 h 1289994"/>
                <a:gd name="connsiteX229" fmla="*/ 116333 w 983947"/>
                <a:gd name="connsiteY229" fmla="*/ 676135 h 1289994"/>
                <a:gd name="connsiteX230" fmla="*/ 117221 w 983947"/>
                <a:gd name="connsiteY230" fmla="*/ 669017 h 1289994"/>
                <a:gd name="connsiteX231" fmla="*/ 118997 w 983947"/>
                <a:gd name="connsiteY231" fmla="*/ 657452 h 1289994"/>
                <a:gd name="connsiteX232" fmla="*/ 119885 w 983947"/>
                <a:gd name="connsiteY232" fmla="*/ 649445 h 1289994"/>
                <a:gd name="connsiteX233" fmla="*/ 121661 w 983947"/>
                <a:gd name="connsiteY233" fmla="*/ 639659 h 1289994"/>
                <a:gd name="connsiteX234" fmla="*/ 123437 w 983947"/>
                <a:gd name="connsiteY234" fmla="*/ 630762 h 1289994"/>
                <a:gd name="connsiteX235" fmla="*/ 126101 w 983947"/>
                <a:gd name="connsiteY235" fmla="*/ 620976 h 1289994"/>
                <a:gd name="connsiteX236" fmla="*/ 127877 w 983947"/>
                <a:gd name="connsiteY236" fmla="*/ 612969 h 1289994"/>
                <a:gd name="connsiteX237" fmla="*/ 130541 w 983947"/>
                <a:gd name="connsiteY237" fmla="*/ 603183 h 1289994"/>
                <a:gd name="connsiteX238" fmla="*/ 134094 w 983947"/>
                <a:gd name="connsiteY238" fmla="*/ 595176 h 1289994"/>
                <a:gd name="connsiteX239" fmla="*/ 136758 w 983947"/>
                <a:gd name="connsiteY239" fmla="*/ 586280 h 1289994"/>
                <a:gd name="connsiteX240" fmla="*/ 139422 w 983947"/>
                <a:gd name="connsiteY240" fmla="*/ 577383 h 1289994"/>
                <a:gd name="connsiteX241" fmla="*/ 142974 w 983947"/>
                <a:gd name="connsiteY241" fmla="*/ 569377 h 1289994"/>
                <a:gd name="connsiteX242" fmla="*/ 146526 w 983947"/>
                <a:gd name="connsiteY242" fmla="*/ 560480 h 1289994"/>
                <a:gd name="connsiteX243" fmla="*/ 150078 w 983947"/>
                <a:gd name="connsiteY243" fmla="*/ 552473 h 1289994"/>
                <a:gd name="connsiteX244" fmla="*/ 154519 w 983947"/>
                <a:gd name="connsiteY244" fmla="*/ 544466 h 1289994"/>
                <a:gd name="connsiteX245" fmla="*/ 158959 w 983947"/>
                <a:gd name="connsiteY245" fmla="*/ 536460 h 1289994"/>
                <a:gd name="connsiteX246" fmla="*/ 163399 w 983947"/>
                <a:gd name="connsiteY246" fmla="*/ 528453 h 1289994"/>
                <a:gd name="connsiteX247" fmla="*/ 167839 w 983947"/>
                <a:gd name="connsiteY247" fmla="*/ 520446 h 1289994"/>
                <a:gd name="connsiteX248" fmla="*/ 172279 w 983947"/>
                <a:gd name="connsiteY248" fmla="*/ 513329 h 1289994"/>
                <a:gd name="connsiteX249" fmla="*/ 177608 w 983947"/>
                <a:gd name="connsiteY249" fmla="*/ 505322 h 1289994"/>
                <a:gd name="connsiteX250" fmla="*/ 182048 w 983947"/>
                <a:gd name="connsiteY250" fmla="*/ 498204 h 1289994"/>
                <a:gd name="connsiteX251" fmla="*/ 187376 w 983947"/>
                <a:gd name="connsiteY251" fmla="*/ 491087 h 1289994"/>
                <a:gd name="connsiteX252" fmla="*/ 192704 w 983947"/>
                <a:gd name="connsiteY252" fmla="*/ 483080 h 1289994"/>
                <a:gd name="connsiteX253" fmla="*/ 198032 w 983947"/>
                <a:gd name="connsiteY253" fmla="*/ 475963 h 1289994"/>
                <a:gd name="connsiteX254" fmla="*/ 204249 w 983947"/>
                <a:gd name="connsiteY254" fmla="*/ 469735 h 1289994"/>
                <a:gd name="connsiteX255" fmla="*/ 209577 w 983947"/>
                <a:gd name="connsiteY255" fmla="*/ 462618 h 1289994"/>
                <a:gd name="connsiteX256" fmla="*/ 215793 w 983947"/>
                <a:gd name="connsiteY256" fmla="*/ 455501 h 1289994"/>
                <a:gd name="connsiteX257" fmla="*/ 222009 w 983947"/>
                <a:gd name="connsiteY257" fmla="*/ 449273 h 1289994"/>
                <a:gd name="connsiteX258" fmla="*/ 228226 w 983947"/>
                <a:gd name="connsiteY258" fmla="*/ 443046 h 1289994"/>
                <a:gd name="connsiteX259" fmla="*/ 234442 w 983947"/>
                <a:gd name="connsiteY259" fmla="*/ 437708 h 1289994"/>
                <a:gd name="connsiteX260" fmla="*/ 241546 w 983947"/>
                <a:gd name="connsiteY260" fmla="*/ 431480 h 1289994"/>
                <a:gd name="connsiteX261" fmla="*/ 248651 w 983947"/>
                <a:gd name="connsiteY261" fmla="*/ 425253 h 1289994"/>
                <a:gd name="connsiteX262" fmla="*/ 255755 w 983947"/>
                <a:gd name="connsiteY262" fmla="*/ 419025 h 1289994"/>
                <a:gd name="connsiteX263" fmla="*/ 261971 w 983947"/>
                <a:gd name="connsiteY263" fmla="*/ 413687 h 1289994"/>
                <a:gd name="connsiteX264" fmla="*/ 269964 w 983947"/>
                <a:gd name="connsiteY264" fmla="*/ 408349 h 1289994"/>
                <a:gd name="connsiteX265" fmla="*/ 277068 w 983947"/>
                <a:gd name="connsiteY265" fmla="*/ 403011 h 1289994"/>
                <a:gd name="connsiteX266" fmla="*/ 284172 w 983947"/>
                <a:gd name="connsiteY266" fmla="*/ 397674 h 1289994"/>
                <a:gd name="connsiteX267" fmla="*/ 292165 w 983947"/>
                <a:gd name="connsiteY267" fmla="*/ 393225 h 1289994"/>
                <a:gd name="connsiteX268" fmla="*/ 299269 w 983947"/>
                <a:gd name="connsiteY268" fmla="*/ 388777 h 1289994"/>
                <a:gd name="connsiteX269" fmla="*/ 307261 w 983947"/>
                <a:gd name="connsiteY269" fmla="*/ 384329 h 1289994"/>
                <a:gd name="connsiteX270" fmla="*/ 315254 w 983947"/>
                <a:gd name="connsiteY270" fmla="*/ 379881 h 1289994"/>
                <a:gd name="connsiteX271" fmla="*/ 323246 w 983947"/>
                <a:gd name="connsiteY271" fmla="*/ 375432 h 1289994"/>
                <a:gd name="connsiteX272" fmla="*/ 331238 w 983947"/>
                <a:gd name="connsiteY272" fmla="*/ 371874 h 1289994"/>
                <a:gd name="connsiteX273" fmla="*/ 339231 w 983947"/>
                <a:gd name="connsiteY273" fmla="*/ 368315 h 1289994"/>
                <a:gd name="connsiteX274" fmla="*/ 348111 w 983947"/>
                <a:gd name="connsiteY274" fmla="*/ 363867 h 1289994"/>
                <a:gd name="connsiteX275" fmla="*/ 356103 w 983947"/>
                <a:gd name="connsiteY275" fmla="*/ 361198 h 1289994"/>
                <a:gd name="connsiteX276" fmla="*/ 364984 w 983947"/>
                <a:gd name="connsiteY276" fmla="*/ 357639 h 1289994"/>
                <a:gd name="connsiteX277" fmla="*/ 372976 w 983947"/>
                <a:gd name="connsiteY277" fmla="*/ 354970 h 1289994"/>
                <a:gd name="connsiteX278" fmla="*/ 381856 w 983947"/>
                <a:gd name="connsiteY278" fmla="*/ 352301 h 1289994"/>
                <a:gd name="connsiteX279" fmla="*/ 391625 w 983947"/>
                <a:gd name="connsiteY279" fmla="*/ 349632 h 1289994"/>
                <a:gd name="connsiteX280" fmla="*/ 399617 w 983947"/>
                <a:gd name="connsiteY280" fmla="*/ 346963 h 1289994"/>
                <a:gd name="connsiteX281" fmla="*/ 408498 w 983947"/>
                <a:gd name="connsiteY281" fmla="*/ 345184 h 1289994"/>
                <a:gd name="connsiteX282" fmla="*/ 418266 w 983947"/>
                <a:gd name="connsiteY282" fmla="*/ 343405 h 1289994"/>
                <a:gd name="connsiteX283" fmla="*/ 427147 w 983947"/>
                <a:gd name="connsiteY283" fmla="*/ 341626 h 1289994"/>
                <a:gd name="connsiteX284" fmla="*/ 436027 w 983947"/>
                <a:gd name="connsiteY284" fmla="*/ 339846 h 1289994"/>
                <a:gd name="connsiteX285" fmla="*/ 445796 w 983947"/>
                <a:gd name="connsiteY285" fmla="*/ 338067 h 1289994"/>
                <a:gd name="connsiteX286" fmla="*/ 455564 w 983947"/>
                <a:gd name="connsiteY286" fmla="*/ 338067 h 1289994"/>
                <a:gd name="connsiteX287" fmla="*/ 465333 w 983947"/>
                <a:gd name="connsiteY287" fmla="*/ 337177 h 1289994"/>
                <a:gd name="connsiteX288" fmla="*/ 474213 w 983947"/>
                <a:gd name="connsiteY288" fmla="*/ 336288 h 1289994"/>
                <a:gd name="connsiteX289" fmla="*/ 475101 w 983947"/>
                <a:gd name="connsiteY289" fmla="*/ 336288 h 1289994"/>
                <a:gd name="connsiteX290" fmla="*/ 488422 w 983947"/>
                <a:gd name="connsiteY290" fmla="*/ 0 h 1289994"/>
                <a:gd name="connsiteX291" fmla="*/ 489310 w 983947"/>
                <a:gd name="connsiteY291" fmla="*/ 0 h 1289994"/>
                <a:gd name="connsiteX292" fmla="*/ 491974 w 983947"/>
                <a:gd name="connsiteY292" fmla="*/ 0 h 1289994"/>
                <a:gd name="connsiteX293" fmla="*/ 494638 w 983947"/>
                <a:gd name="connsiteY293" fmla="*/ 0 h 1289994"/>
                <a:gd name="connsiteX294" fmla="*/ 495526 w 983947"/>
                <a:gd name="connsiteY294" fmla="*/ 0 h 1289994"/>
                <a:gd name="connsiteX295" fmla="*/ 498190 w 983947"/>
                <a:gd name="connsiteY295" fmla="*/ 889 h 1289994"/>
                <a:gd name="connsiteX296" fmla="*/ 499966 w 983947"/>
                <a:gd name="connsiteY296" fmla="*/ 1779 h 1289994"/>
                <a:gd name="connsiteX297" fmla="*/ 502630 w 983947"/>
                <a:gd name="connsiteY297" fmla="*/ 3558 h 1289994"/>
                <a:gd name="connsiteX298" fmla="*/ 504406 w 983947"/>
                <a:gd name="connsiteY298" fmla="*/ 5338 h 1289994"/>
                <a:gd name="connsiteX299" fmla="*/ 506182 w 983947"/>
                <a:gd name="connsiteY299" fmla="*/ 8007 h 1289994"/>
                <a:gd name="connsiteX300" fmla="*/ 507070 w 983947"/>
                <a:gd name="connsiteY300" fmla="*/ 9786 h 1289994"/>
                <a:gd name="connsiteX301" fmla="*/ 933329 w 983947"/>
                <a:gd name="connsiteY301" fmla="*/ 225081 h 1289994"/>
                <a:gd name="connsiteX302" fmla="*/ 968850 w 983947"/>
                <a:gd name="connsiteY302" fmla="*/ 235757 h 1289994"/>
                <a:gd name="connsiteX303" fmla="*/ 983947 w 983947"/>
                <a:gd name="connsiteY303" fmla="*/ 270454 h 1289994"/>
                <a:gd name="connsiteX304" fmla="*/ 983947 w 983947"/>
                <a:gd name="connsiteY304" fmla="*/ 644997 h 1289994"/>
                <a:gd name="connsiteX305" fmla="*/ 491974 w 983947"/>
                <a:gd name="connsiteY305" fmla="*/ 1289994 h 1289994"/>
                <a:gd name="connsiteX306" fmla="*/ 0 w 983947"/>
                <a:gd name="connsiteY306" fmla="*/ 644997 h 1289994"/>
                <a:gd name="connsiteX307" fmla="*/ 0 w 983947"/>
                <a:gd name="connsiteY307" fmla="*/ 270454 h 1289994"/>
                <a:gd name="connsiteX308" fmla="*/ 15096 w 983947"/>
                <a:gd name="connsiteY308" fmla="*/ 235757 h 1289994"/>
                <a:gd name="connsiteX309" fmla="*/ 50618 w 983947"/>
                <a:gd name="connsiteY309" fmla="*/ 225081 h 1289994"/>
                <a:gd name="connsiteX310" fmla="*/ 475989 w 983947"/>
                <a:gd name="connsiteY310" fmla="*/ 9786 h 1289994"/>
                <a:gd name="connsiteX311" fmla="*/ 477765 w 983947"/>
                <a:gd name="connsiteY311" fmla="*/ 8007 h 1289994"/>
                <a:gd name="connsiteX312" fmla="*/ 479541 w 983947"/>
                <a:gd name="connsiteY312" fmla="*/ 5338 h 1289994"/>
                <a:gd name="connsiteX313" fmla="*/ 482205 w 983947"/>
                <a:gd name="connsiteY313" fmla="*/ 4448 h 1289994"/>
                <a:gd name="connsiteX314" fmla="*/ 483981 w 983947"/>
                <a:gd name="connsiteY314" fmla="*/ 1779 h 1289994"/>
                <a:gd name="connsiteX315" fmla="*/ 486645 w 983947"/>
                <a:gd name="connsiteY315" fmla="*/ 889 h 1289994"/>
                <a:gd name="connsiteX316" fmla="*/ 488422 w 983947"/>
                <a:gd name="connsiteY316" fmla="*/ 0 h 1289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</a:cxnLst>
              <a:rect l="l" t="t" r="r" b="b"/>
              <a:pathLst>
                <a:path w="983947" h="1289994">
                  <a:moveTo>
                    <a:pt x="215793" y="507991"/>
                  </a:moveTo>
                  <a:cubicBezTo>
                    <a:pt x="173167" y="565818"/>
                    <a:pt x="148302" y="636990"/>
                    <a:pt x="148302" y="714390"/>
                  </a:cubicBezTo>
                  <a:cubicBezTo>
                    <a:pt x="148302" y="904775"/>
                    <a:pt x="302821" y="1059574"/>
                    <a:pt x="491974" y="1059574"/>
                  </a:cubicBezTo>
                  <a:cubicBezTo>
                    <a:pt x="533712" y="1059574"/>
                    <a:pt x="573673" y="1052457"/>
                    <a:pt x="612747" y="1037333"/>
                  </a:cubicBezTo>
                  <a:cubicBezTo>
                    <a:pt x="745953" y="988402"/>
                    <a:pt x="835645" y="858513"/>
                    <a:pt x="836533" y="717059"/>
                  </a:cubicBezTo>
                  <a:lnTo>
                    <a:pt x="788579" y="717059"/>
                  </a:lnTo>
                  <a:cubicBezTo>
                    <a:pt x="786803" y="878975"/>
                    <a:pt x="654485" y="1010643"/>
                    <a:pt x="491974" y="1010643"/>
                  </a:cubicBezTo>
                  <a:cubicBezTo>
                    <a:pt x="329462" y="1010643"/>
                    <a:pt x="196256" y="878085"/>
                    <a:pt x="196256" y="714390"/>
                  </a:cubicBezTo>
                  <a:cubicBezTo>
                    <a:pt x="196256" y="650335"/>
                    <a:pt x="216681" y="591618"/>
                    <a:pt x="250427" y="543577"/>
                  </a:cubicBezTo>
                  <a:close/>
                  <a:moveTo>
                    <a:pt x="495447" y="502227"/>
                  </a:moveTo>
                  <a:cubicBezTo>
                    <a:pt x="505294" y="502227"/>
                    <a:pt x="512456" y="509361"/>
                    <a:pt x="512456" y="519170"/>
                  </a:cubicBezTo>
                  <a:lnTo>
                    <a:pt x="512456" y="567324"/>
                  </a:lnTo>
                  <a:lnTo>
                    <a:pt x="530360" y="567324"/>
                  </a:lnTo>
                  <a:cubicBezTo>
                    <a:pt x="560797" y="567324"/>
                    <a:pt x="587653" y="593185"/>
                    <a:pt x="587653" y="624396"/>
                  </a:cubicBezTo>
                  <a:cubicBezTo>
                    <a:pt x="587653" y="634205"/>
                    <a:pt x="579596" y="640447"/>
                    <a:pt x="570644" y="640447"/>
                  </a:cubicBezTo>
                  <a:cubicBezTo>
                    <a:pt x="560797" y="640447"/>
                    <a:pt x="552740" y="634205"/>
                    <a:pt x="552740" y="624396"/>
                  </a:cubicBezTo>
                  <a:cubicBezTo>
                    <a:pt x="552740" y="611911"/>
                    <a:pt x="542893" y="602102"/>
                    <a:pt x="530360" y="602102"/>
                  </a:cubicBezTo>
                  <a:lnTo>
                    <a:pt x="482914" y="602102"/>
                  </a:lnTo>
                  <a:cubicBezTo>
                    <a:pt x="458743" y="602102"/>
                    <a:pt x="438153" y="621720"/>
                    <a:pt x="438153" y="645797"/>
                  </a:cubicBezTo>
                  <a:cubicBezTo>
                    <a:pt x="438153" y="662740"/>
                    <a:pt x="448000" y="677900"/>
                    <a:pt x="463219" y="684142"/>
                  </a:cubicBezTo>
                  <a:lnTo>
                    <a:pt x="541102" y="717137"/>
                  </a:lnTo>
                  <a:cubicBezTo>
                    <a:pt x="568854" y="729621"/>
                    <a:pt x="587653" y="756373"/>
                    <a:pt x="587653" y="785800"/>
                  </a:cubicBezTo>
                  <a:cubicBezTo>
                    <a:pt x="587653" y="828604"/>
                    <a:pt x="554530" y="864274"/>
                    <a:pt x="512456" y="868732"/>
                  </a:cubicBezTo>
                  <a:lnTo>
                    <a:pt x="512456" y="916886"/>
                  </a:lnTo>
                  <a:cubicBezTo>
                    <a:pt x="512456" y="925804"/>
                    <a:pt x="505294" y="932937"/>
                    <a:pt x="495447" y="932937"/>
                  </a:cubicBezTo>
                  <a:cubicBezTo>
                    <a:pt x="485599" y="932937"/>
                    <a:pt x="478438" y="925804"/>
                    <a:pt x="478438" y="916886"/>
                  </a:cubicBezTo>
                  <a:lnTo>
                    <a:pt x="478438" y="868732"/>
                  </a:lnTo>
                  <a:lnTo>
                    <a:pt x="460533" y="868732"/>
                  </a:lnTo>
                  <a:cubicBezTo>
                    <a:pt x="429201" y="868732"/>
                    <a:pt x="404135" y="842872"/>
                    <a:pt x="404135" y="811661"/>
                  </a:cubicBezTo>
                  <a:cubicBezTo>
                    <a:pt x="404135" y="802744"/>
                    <a:pt x="411297" y="794718"/>
                    <a:pt x="421144" y="794718"/>
                  </a:cubicBezTo>
                  <a:cubicBezTo>
                    <a:pt x="430096" y="794718"/>
                    <a:pt x="438153" y="802744"/>
                    <a:pt x="438153" y="811661"/>
                  </a:cubicBezTo>
                  <a:cubicBezTo>
                    <a:pt x="438153" y="825037"/>
                    <a:pt x="448896" y="834846"/>
                    <a:pt x="460533" y="834846"/>
                  </a:cubicBezTo>
                  <a:lnTo>
                    <a:pt x="504399" y="834846"/>
                  </a:lnTo>
                  <a:cubicBezTo>
                    <a:pt x="531255" y="834846"/>
                    <a:pt x="552740" y="812553"/>
                    <a:pt x="552740" y="785800"/>
                  </a:cubicBezTo>
                  <a:cubicBezTo>
                    <a:pt x="552740" y="769749"/>
                    <a:pt x="543788" y="754590"/>
                    <a:pt x="528569" y="748347"/>
                  </a:cubicBezTo>
                  <a:lnTo>
                    <a:pt x="449791" y="715353"/>
                  </a:lnTo>
                  <a:cubicBezTo>
                    <a:pt x="422935" y="703760"/>
                    <a:pt x="404135" y="677008"/>
                    <a:pt x="404135" y="645797"/>
                  </a:cubicBezTo>
                  <a:cubicBezTo>
                    <a:pt x="404135" y="604777"/>
                    <a:pt x="437258" y="570891"/>
                    <a:pt x="478438" y="568216"/>
                  </a:cubicBezTo>
                  <a:lnTo>
                    <a:pt x="478438" y="519170"/>
                  </a:lnTo>
                  <a:cubicBezTo>
                    <a:pt x="478438" y="509361"/>
                    <a:pt x="485599" y="502227"/>
                    <a:pt x="495447" y="502227"/>
                  </a:cubicBezTo>
                  <a:close/>
                  <a:moveTo>
                    <a:pt x="491974" y="451053"/>
                  </a:moveTo>
                  <a:cubicBezTo>
                    <a:pt x="347223" y="451942"/>
                    <a:pt x="230002" y="569377"/>
                    <a:pt x="230002" y="714390"/>
                  </a:cubicBezTo>
                  <a:cubicBezTo>
                    <a:pt x="230002" y="859403"/>
                    <a:pt x="347223" y="977726"/>
                    <a:pt x="491974" y="977726"/>
                  </a:cubicBezTo>
                  <a:cubicBezTo>
                    <a:pt x="636724" y="977726"/>
                    <a:pt x="754833" y="859403"/>
                    <a:pt x="754833" y="714390"/>
                  </a:cubicBezTo>
                  <a:cubicBezTo>
                    <a:pt x="754833" y="569377"/>
                    <a:pt x="636724" y="451942"/>
                    <a:pt x="492862" y="451053"/>
                  </a:cubicBezTo>
                  <a:cubicBezTo>
                    <a:pt x="492862" y="451053"/>
                    <a:pt x="492862" y="451053"/>
                    <a:pt x="491974" y="451053"/>
                  </a:cubicBezTo>
                  <a:close/>
                  <a:moveTo>
                    <a:pt x="508846" y="370094"/>
                  </a:moveTo>
                  <a:lnTo>
                    <a:pt x="508846" y="418136"/>
                  </a:lnTo>
                  <a:cubicBezTo>
                    <a:pt x="653597" y="427032"/>
                    <a:pt x="771706" y="539128"/>
                    <a:pt x="786803" y="682362"/>
                  </a:cubicBezTo>
                  <a:lnTo>
                    <a:pt x="834757" y="682362"/>
                  </a:lnTo>
                  <a:cubicBezTo>
                    <a:pt x="819660" y="513329"/>
                    <a:pt x="680238" y="378101"/>
                    <a:pt x="508846" y="370094"/>
                  </a:cubicBezTo>
                  <a:close/>
                  <a:moveTo>
                    <a:pt x="475101" y="370094"/>
                  </a:moveTo>
                  <a:cubicBezTo>
                    <a:pt x="381856" y="374543"/>
                    <a:pt x="297493" y="417246"/>
                    <a:pt x="237106" y="482190"/>
                  </a:cubicBezTo>
                  <a:lnTo>
                    <a:pt x="270852" y="516887"/>
                  </a:lnTo>
                  <a:cubicBezTo>
                    <a:pt x="322358" y="459949"/>
                    <a:pt x="394289" y="422584"/>
                    <a:pt x="475101" y="418136"/>
                  </a:cubicBezTo>
                  <a:close/>
                  <a:moveTo>
                    <a:pt x="267300" y="277341"/>
                  </a:moveTo>
                  <a:cubicBezTo>
                    <a:pt x="276166" y="274656"/>
                    <a:pt x="285031" y="280027"/>
                    <a:pt x="287690" y="288978"/>
                  </a:cubicBezTo>
                  <a:cubicBezTo>
                    <a:pt x="289463" y="297929"/>
                    <a:pt x="285031" y="307776"/>
                    <a:pt x="276166" y="309566"/>
                  </a:cubicBezTo>
                  <a:cubicBezTo>
                    <a:pt x="225634" y="323888"/>
                    <a:pt x="172443" y="331049"/>
                    <a:pt x="116593" y="331049"/>
                  </a:cubicBezTo>
                  <a:cubicBezTo>
                    <a:pt x="114820" y="331049"/>
                    <a:pt x="113047" y="332839"/>
                    <a:pt x="113047" y="334629"/>
                  </a:cubicBezTo>
                  <a:lnTo>
                    <a:pt x="113047" y="491277"/>
                  </a:lnTo>
                  <a:cubicBezTo>
                    <a:pt x="113047" y="501123"/>
                    <a:pt x="105068" y="509180"/>
                    <a:pt x="95317" y="509180"/>
                  </a:cubicBezTo>
                  <a:cubicBezTo>
                    <a:pt x="86451" y="509180"/>
                    <a:pt x="78473" y="501123"/>
                    <a:pt x="78473" y="491277"/>
                  </a:cubicBezTo>
                  <a:lnTo>
                    <a:pt x="78473" y="334629"/>
                  </a:lnTo>
                  <a:cubicBezTo>
                    <a:pt x="78473" y="314041"/>
                    <a:pt x="95317" y="297034"/>
                    <a:pt x="116593" y="297034"/>
                  </a:cubicBezTo>
                  <a:cubicBezTo>
                    <a:pt x="168897" y="297034"/>
                    <a:pt x="220315" y="290768"/>
                    <a:pt x="267300" y="277341"/>
                  </a:cubicBezTo>
                  <a:close/>
                  <a:moveTo>
                    <a:pt x="725383" y="277306"/>
                  </a:moveTo>
                  <a:cubicBezTo>
                    <a:pt x="773254" y="290560"/>
                    <a:pt x="822899" y="296745"/>
                    <a:pt x="875204" y="296745"/>
                  </a:cubicBezTo>
                  <a:cubicBezTo>
                    <a:pt x="896480" y="296745"/>
                    <a:pt x="913323" y="313533"/>
                    <a:pt x="913323" y="333855"/>
                  </a:cubicBezTo>
                  <a:lnTo>
                    <a:pt x="913323" y="488481"/>
                  </a:lnTo>
                  <a:cubicBezTo>
                    <a:pt x="913323" y="498201"/>
                    <a:pt x="905345" y="505270"/>
                    <a:pt x="896480" y="505270"/>
                  </a:cubicBezTo>
                  <a:cubicBezTo>
                    <a:pt x="886728" y="505270"/>
                    <a:pt x="879636" y="498201"/>
                    <a:pt x="879636" y="488481"/>
                  </a:cubicBezTo>
                  <a:lnTo>
                    <a:pt x="879636" y="333855"/>
                  </a:lnTo>
                  <a:cubicBezTo>
                    <a:pt x="879636" y="332088"/>
                    <a:pt x="877863" y="330321"/>
                    <a:pt x="875204" y="330321"/>
                  </a:cubicBezTo>
                  <a:cubicBezTo>
                    <a:pt x="820240" y="330321"/>
                    <a:pt x="767049" y="323252"/>
                    <a:pt x="716517" y="309115"/>
                  </a:cubicBezTo>
                  <a:cubicBezTo>
                    <a:pt x="707652" y="307348"/>
                    <a:pt x="702333" y="297629"/>
                    <a:pt x="704993" y="288793"/>
                  </a:cubicBezTo>
                  <a:cubicBezTo>
                    <a:pt x="706766" y="279957"/>
                    <a:pt x="716517" y="274656"/>
                    <a:pt x="725383" y="277306"/>
                  </a:cubicBezTo>
                  <a:close/>
                  <a:moveTo>
                    <a:pt x="508846" y="80958"/>
                  </a:moveTo>
                  <a:lnTo>
                    <a:pt x="508846" y="336288"/>
                  </a:lnTo>
                  <a:lnTo>
                    <a:pt x="509734" y="336288"/>
                  </a:lnTo>
                  <a:cubicBezTo>
                    <a:pt x="513287" y="336288"/>
                    <a:pt x="515951" y="337177"/>
                    <a:pt x="519503" y="337177"/>
                  </a:cubicBezTo>
                  <a:cubicBezTo>
                    <a:pt x="523055" y="337177"/>
                    <a:pt x="525719" y="337177"/>
                    <a:pt x="529271" y="338067"/>
                  </a:cubicBezTo>
                  <a:cubicBezTo>
                    <a:pt x="531935" y="338067"/>
                    <a:pt x="534600" y="338067"/>
                    <a:pt x="538152" y="338067"/>
                  </a:cubicBezTo>
                  <a:cubicBezTo>
                    <a:pt x="540816" y="338957"/>
                    <a:pt x="544368" y="338957"/>
                    <a:pt x="547920" y="339846"/>
                  </a:cubicBezTo>
                  <a:cubicBezTo>
                    <a:pt x="551472" y="339846"/>
                    <a:pt x="554136" y="340736"/>
                    <a:pt x="556801" y="341626"/>
                  </a:cubicBezTo>
                  <a:cubicBezTo>
                    <a:pt x="560353" y="342515"/>
                    <a:pt x="563017" y="342515"/>
                    <a:pt x="566569" y="343405"/>
                  </a:cubicBezTo>
                  <a:cubicBezTo>
                    <a:pt x="569233" y="343405"/>
                    <a:pt x="571897" y="344295"/>
                    <a:pt x="575449" y="345184"/>
                  </a:cubicBezTo>
                  <a:cubicBezTo>
                    <a:pt x="578113" y="346074"/>
                    <a:pt x="581666" y="346074"/>
                    <a:pt x="583442" y="346963"/>
                  </a:cubicBezTo>
                  <a:cubicBezTo>
                    <a:pt x="586994" y="347853"/>
                    <a:pt x="589658" y="348743"/>
                    <a:pt x="593210" y="349632"/>
                  </a:cubicBezTo>
                  <a:cubicBezTo>
                    <a:pt x="595874" y="350522"/>
                    <a:pt x="598538" y="351412"/>
                    <a:pt x="602091" y="352301"/>
                  </a:cubicBezTo>
                  <a:cubicBezTo>
                    <a:pt x="604755" y="353191"/>
                    <a:pt x="608307" y="354081"/>
                    <a:pt x="610083" y="354970"/>
                  </a:cubicBezTo>
                  <a:cubicBezTo>
                    <a:pt x="613635" y="355860"/>
                    <a:pt x="616299" y="356750"/>
                    <a:pt x="618963" y="357639"/>
                  </a:cubicBezTo>
                  <a:cubicBezTo>
                    <a:pt x="621627" y="358529"/>
                    <a:pt x="625180" y="359419"/>
                    <a:pt x="627844" y="361198"/>
                  </a:cubicBezTo>
                  <a:cubicBezTo>
                    <a:pt x="630508" y="362088"/>
                    <a:pt x="633172" y="363867"/>
                    <a:pt x="635836" y="363867"/>
                  </a:cubicBezTo>
                  <a:cubicBezTo>
                    <a:pt x="639388" y="365646"/>
                    <a:pt x="642052" y="366536"/>
                    <a:pt x="644716" y="368315"/>
                  </a:cubicBezTo>
                  <a:cubicBezTo>
                    <a:pt x="647380" y="369205"/>
                    <a:pt x="650045" y="370094"/>
                    <a:pt x="652709" y="371874"/>
                  </a:cubicBezTo>
                  <a:cubicBezTo>
                    <a:pt x="655373" y="372763"/>
                    <a:pt x="658037" y="374543"/>
                    <a:pt x="661589" y="375432"/>
                  </a:cubicBezTo>
                  <a:cubicBezTo>
                    <a:pt x="663365" y="377212"/>
                    <a:pt x="666917" y="378101"/>
                    <a:pt x="668693" y="379881"/>
                  </a:cubicBezTo>
                  <a:cubicBezTo>
                    <a:pt x="672246" y="380770"/>
                    <a:pt x="674022" y="382550"/>
                    <a:pt x="677574" y="384329"/>
                  </a:cubicBezTo>
                  <a:cubicBezTo>
                    <a:pt x="679350" y="385218"/>
                    <a:pt x="682014" y="386998"/>
                    <a:pt x="684678" y="388777"/>
                  </a:cubicBezTo>
                  <a:cubicBezTo>
                    <a:pt x="687342" y="390556"/>
                    <a:pt x="690006" y="391446"/>
                    <a:pt x="692670" y="393225"/>
                  </a:cubicBezTo>
                  <a:cubicBezTo>
                    <a:pt x="694447" y="395005"/>
                    <a:pt x="697111" y="395894"/>
                    <a:pt x="699775" y="397674"/>
                  </a:cubicBezTo>
                  <a:cubicBezTo>
                    <a:pt x="702439" y="400343"/>
                    <a:pt x="704215" y="402122"/>
                    <a:pt x="707767" y="403011"/>
                  </a:cubicBezTo>
                  <a:cubicBezTo>
                    <a:pt x="709543" y="404791"/>
                    <a:pt x="712207" y="407460"/>
                    <a:pt x="714871" y="408349"/>
                  </a:cubicBezTo>
                  <a:cubicBezTo>
                    <a:pt x="716648" y="410129"/>
                    <a:pt x="719312" y="412798"/>
                    <a:pt x="721976" y="413687"/>
                  </a:cubicBezTo>
                  <a:cubicBezTo>
                    <a:pt x="724640" y="416356"/>
                    <a:pt x="726416" y="417246"/>
                    <a:pt x="729080" y="419025"/>
                  </a:cubicBezTo>
                  <a:cubicBezTo>
                    <a:pt x="731744" y="421694"/>
                    <a:pt x="733520" y="422584"/>
                    <a:pt x="736184" y="425253"/>
                  </a:cubicBezTo>
                  <a:cubicBezTo>
                    <a:pt x="737960" y="427032"/>
                    <a:pt x="740625" y="428811"/>
                    <a:pt x="742401" y="431480"/>
                  </a:cubicBezTo>
                  <a:cubicBezTo>
                    <a:pt x="745065" y="433260"/>
                    <a:pt x="746841" y="435039"/>
                    <a:pt x="749505" y="437708"/>
                  </a:cubicBezTo>
                  <a:cubicBezTo>
                    <a:pt x="751281" y="439487"/>
                    <a:pt x="753057" y="441266"/>
                    <a:pt x="755721" y="443046"/>
                  </a:cubicBezTo>
                  <a:cubicBezTo>
                    <a:pt x="758385" y="444825"/>
                    <a:pt x="760161" y="447494"/>
                    <a:pt x="761937" y="449273"/>
                  </a:cubicBezTo>
                  <a:cubicBezTo>
                    <a:pt x="763714" y="451942"/>
                    <a:pt x="766378" y="454611"/>
                    <a:pt x="768154" y="455501"/>
                  </a:cubicBezTo>
                  <a:cubicBezTo>
                    <a:pt x="769930" y="458170"/>
                    <a:pt x="772594" y="459949"/>
                    <a:pt x="773482" y="462618"/>
                  </a:cubicBezTo>
                  <a:cubicBezTo>
                    <a:pt x="776146" y="465287"/>
                    <a:pt x="778810" y="467066"/>
                    <a:pt x="779698" y="469735"/>
                  </a:cubicBezTo>
                  <a:cubicBezTo>
                    <a:pt x="782362" y="471515"/>
                    <a:pt x="784138" y="474184"/>
                    <a:pt x="785915" y="475963"/>
                  </a:cubicBezTo>
                  <a:cubicBezTo>
                    <a:pt x="787691" y="478632"/>
                    <a:pt x="790355" y="481301"/>
                    <a:pt x="791243" y="483080"/>
                  </a:cubicBezTo>
                  <a:cubicBezTo>
                    <a:pt x="793019" y="485749"/>
                    <a:pt x="794795" y="488418"/>
                    <a:pt x="796571" y="491087"/>
                  </a:cubicBezTo>
                  <a:cubicBezTo>
                    <a:pt x="798347" y="492866"/>
                    <a:pt x="800123" y="495535"/>
                    <a:pt x="801899" y="498204"/>
                  </a:cubicBezTo>
                  <a:cubicBezTo>
                    <a:pt x="803675" y="500873"/>
                    <a:pt x="805451" y="502653"/>
                    <a:pt x="807227" y="505322"/>
                  </a:cubicBezTo>
                  <a:cubicBezTo>
                    <a:pt x="809004" y="507101"/>
                    <a:pt x="810780" y="510660"/>
                    <a:pt x="811668" y="513329"/>
                  </a:cubicBezTo>
                  <a:cubicBezTo>
                    <a:pt x="813444" y="515108"/>
                    <a:pt x="815220" y="518667"/>
                    <a:pt x="816996" y="520446"/>
                  </a:cubicBezTo>
                  <a:cubicBezTo>
                    <a:pt x="817884" y="524004"/>
                    <a:pt x="819660" y="525784"/>
                    <a:pt x="820548" y="528453"/>
                  </a:cubicBezTo>
                  <a:cubicBezTo>
                    <a:pt x="822324" y="531122"/>
                    <a:pt x="824100" y="533791"/>
                    <a:pt x="825876" y="536460"/>
                  </a:cubicBezTo>
                  <a:cubicBezTo>
                    <a:pt x="826764" y="539128"/>
                    <a:pt x="828540" y="541797"/>
                    <a:pt x="829428" y="544466"/>
                  </a:cubicBezTo>
                  <a:cubicBezTo>
                    <a:pt x="831205" y="547135"/>
                    <a:pt x="832093" y="549804"/>
                    <a:pt x="833869" y="552473"/>
                  </a:cubicBezTo>
                  <a:cubicBezTo>
                    <a:pt x="834757" y="555142"/>
                    <a:pt x="836533" y="557811"/>
                    <a:pt x="837421" y="560480"/>
                  </a:cubicBezTo>
                  <a:cubicBezTo>
                    <a:pt x="838309" y="564039"/>
                    <a:pt x="840085" y="565818"/>
                    <a:pt x="840973" y="569377"/>
                  </a:cubicBezTo>
                  <a:cubicBezTo>
                    <a:pt x="842749" y="571156"/>
                    <a:pt x="842749" y="574714"/>
                    <a:pt x="844525" y="577383"/>
                  </a:cubicBezTo>
                  <a:cubicBezTo>
                    <a:pt x="845413" y="580942"/>
                    <a:pt x="847189" y="582721"/>
                    <a:pt x="847189" y="586280"/>
                  </a:cubicBezTo>
                  <a:cubicBezTo>
                    <a:pt x="848965" y="588949"/>
                    <a:pt x="849853" y="592508"/>
                    <a:pt x="850741" y="595176"/>
                  </a:cubicBezTo>
                  <a:cubicBezTo>
                    <a:pt x="851629" y="597845"/>
                    <a:pt x="852517" y="600514"/>
                    <a:pt x="853405" y="603183"/>
                  </a:cubicBezTo>
                  <a:cubicBezTo>
                    <a:pt x="854294" y="606742"/>
                    <a:pt x="855182" y="609411"/>
                    <a:pt x="856070" y="612969"/>
                  </a:cubicBezTo>
                  <a:cubicBezTo>
                    <a:pt x="856958" y="615638"/>
                    <a:pt x="857846" y="618307"/>
                    <a:pt x="857846" y="620976"/>
                  </a:cubicBezTo>
                  <a:cubicBezTo>
                    <a:pt x="858734" y="624535"/>
                    <a:pt x="859622" y="628094"/>
                    <a:pt x="860510" y="630762"/>
                  </a:cubicBezTo>
                  <a:cubicBezTo>
                    <a:pt x="861398" y="634321"/>
                    <a:pt x="862286" y="636100"/>
                    <a:pt x="863174" y="639659"/>
                  </a:cubicBezTo>
                  <a:cubicBezTo>
                    <a:pt x="864062" y="642328"/>
                    <a:pt x="864062" y="645887"/>
                    <a:pt x="864062" y="649445"/>
                  </a:cubicBezTo>
                  <a:cubicBezTo>
                    <a:pt x="864950" y="652114"/>
                    <a:pt x="864950" y="654783"/>
                    <a:pt x="865838" y="657452"/>
                  </a:cubicBezTo>
                  <a:cubicBezTo>
                    <a:pt x="866726" y="661900"/>
                    <a:pt x="866726" y="665459"/>
                    <a:pt x="867614" y="669017"/>
                  </a:cubicBezTo>
                  <a:cubicBezTo>
                    <a:pt x="867614" y="671686"/>
                    <a:pt x="868502" y="673466"/>
                    <a:pt x="868502" y="676135"/>
                  </a:cubicBezTo>
                  <a:cubicBezTo>
                    <a:pt x="869390" y="680583"/>
                    <a:pt x="869390" y="685031"/>
                    <a:pt x="869390" y="688590"/>
                  </a:cubicBezTo>
                  <a:cubicBezTo>
                    <a:pt x="869390" y="691259"/>
                    <a:pt x="869390" y="693928"/>
                    <a:pt x="869390" y="694817"/>
                  </a:cubicBezTo>
                  <a:cubicBezTo>
                    <a:pt x="869390" y="701935"/>
                    <a:pt x="870278" y="708162"/>
                    <a:pt x="870278" y="714390"/>
                  </a:cubicBezTo>
                  <a:cubicBezTo>
                    <a:pt x="870278" y="871858"/>
                    <a:pt x="771706" y="1014202"/>
                    <a:pt x="624291" y="1068471"/>
                  </a:cubicBezTo>
                  <a:cubicBezTo>
                    <a:pt x="615411" y="1072919"/>
                    <a:pt x="607419" y="1074698"/>
                    <a:pt x="598538" y="1077367"/>
                  </a:cubicBezTo>
                  <a:cubicBezTo>
                    <a:pt x="597650" y="1078257"/>
                    <a:pt x="595874" y="1078257"/>
                    <a:pt x="594986" y="1079146"/>
                  </a:cubicBezTo>
                  <a:cubicBezTo>
                    <a:pt x="586994" y="1080926"/>
                    <a:pt x="578113" y="1083595"/>
                    <a:pt x="570121" y="1085374"/>
                  </a:cubicBezTo>
                  <a:cubicBezTo>
                    <a:pt x="568345" y="1085374"/>
                    <a:pt x="566569" y="1085374"/>
                    <a:pt x="565681" y="1085374"/>
                  </a:cubicBezTo>
                  <a:cubicBezTo>
                    <a:pt x="556801" y="1087153"/>
                    <a:pt x="547920" y="1088933"/>
                    <a:pt x="539928" y="1089822"/>
                  </a:cubicBezTo>
                  <a:cubicBezTo>
                    <a:pt x="538152" y="1089822"/>
                    <a:pt x="537264" y="1089822"/>
                    <a:pt x="536376" y="1089822"/>
                  </a:cubicBezTo>
                  <a:cubicBezTo>
                    <a:pt x="526607" y="1091601"/>
                    <a:pt x="518615" y="1092491"/>
                    <a:pt x="508846" y="1092491"/>
                  </a:cubicBezTo>
                  <a:lnTo>
                    <a:pt x="508846" y="1256187"/>
                  </a:lnTo>
                  <a:cubicBezTo>
                    <a:pt x="753945" y="1243732"/>
                    <a:pt x="950201" y="974168"/>
                    <a:pt x="950201" y="644997"/>
                  </a:cubicBezTo>
                  <a:lnTo>
                    <a:pt x="950201" y="270454"/>
                  </a:lnTo>
                  <a:cubicBezTo>
                    <a:pt x="950201" y="265116"/>
                    <a:pt x="948425" y="262447"/>
                    <a:pt x="946649" y="260667"/>
                  </a:cubicBezTo>
                  <a:cubicBezTo>
                    <a:pt x="944873" y="259778"/>
                    <a:pt x="942209" y="257998"/>
                    <a:pt x="936881" y="257998"/>
                  </a:cubicBezTo>
                  <a:cubicBezTo>
                    <a:pt x="865838" y="266005"/>
                    <a:pt x="636724" y="274012"/>
                    <a:pt x="508846" y="80958"/>
                  </a:cubicBezTo>
                  <a:close/>
                  <a:moveTo>
                    <a:pt x="475101" y="80958"/>
                  </a:moveTo>
                  <a:cubicBezTo>
                    <a:pt x="347223" y="274012"/>
                    <a:pt x="118997" y="266005"/>
                    <a:pt x="47066" y="257998"/>
                  </a:cubicBezTo>
                  <a:cubicBezTo>
                    <a:pt x="46178" y="257998"/>
                    <a:pt x="46178" y="257998"/>
                    <a:pt x="45290" y="257998"/>
                  </a:cubicBezTo>
                  <a:cubicBezTo>
                    <a:pt x="41738" y="257998"/>
                    <a:pt x="38185" y="259778"/>
                    <a:pt x="38185" y="260667"/>
                  </a:cubicBezTo>
                  <a:cubicBezTo>
                    <a:pt x="36409" y="262447"/>
                    <a:pt x="34633" y="265116"/>
                    <a:pt x="34633" y="270454"/>
                  </a:cubicBezTo>
                  <a:lnTo>
                    <a:pt x="34633" y="644997"/>
                  </a:lnTo>
                  <a:cubicBezTo>
                    <a:pt x="34633" y="974168"/>
                    <a:pt x="230002" y="1243732"/>
                    <a:pt x="475101" y="1256187"/>
                  </a:cubicBezTo>
                  <a:lnTo>
                    <a:pt x="475101" y="1092491"/>
                  </a:lnTo>
                  <a:lnTo>
                    <a:pt x="474213" y="1092491"/>
                  </a:lnTo>
                  <a:cubicBezTo>
                    <a:pt x="471549" y="1092491"/>
                    <a:pt x="467997" y="1091601"/>
                    <a:pt x="465333" y="1091601"/>
                  </a:cubicBezTo>
                  <a:cubicBezTo>
                    <a:pt x="460892" y="1091601"/>
                    <a:pt x="458228" y="1091601"/>
                    <a:pt x="455564" y="1091601"/>
                  </a:cubicBezTo>
                  <a:cubicBezTo>
                    <a:pt x="452012" y="1091601"/>
                    <a:pt x="449348" y="1089822"/>
                    <a:pt x="445796" y="1089822"/>
                  </a:cubicBezTo>
                  <a:cubicBezTo>
                    <a:pt x="443132" y="1089822"/>
                    <a:pt x="439579" y="1089822"/>
                    <a:pt x="436027" y="1088933"/>
                  </a:cubicBezTo>
                  <a:cubicBezTo>
                    <a:pt x="433363" y="1088933"/>
                    <a:pt x="429811" y="1088043"/>
                    <a:pt x="427147" y="1087153"/>
                  </a:cubicBezTo>
                  <a:cubicBezTo>
                    <a:pt x="423595" y="1086264"/>
                    <a:pt x="420931" y="1086264"/>
                    <a:pt x="418266" y="1085374"/>
                  </a:cubicBezTo>
                  <a:cubicBezTo>
                    <a:pt x="414714" y="1085374"/>
                    <a:pt x="412050" y="1083595"/>
                    <a:pt x="408498" y="1083595"/>
                  </a:cubicBezTo>
                  <a:cubicBezTo>
                    <a:pt x="405834" y="1082705"/>
                    <a:pt x="403169" y="1082705"/>
                    <a:pt x="399617" y="1081815"/>
                  </a:cubicBezTo>
                  <a:cubicBezTo>
                    <a:pt x="396953" y="1080926"/>
                    <a:pt x="394289" y="1080036"/>
                    <a:pt x="391625" y="1079146"/>
                  </a:cubicBezTo>
                  <a:cubicBezTo>
                    <a:pt x="388073" y="1078257"/>
                    <a:pt x="385409" y="1077367"/>
                    <a:pt x="381856" y="1076477"/>
                  </a:cubicBezTo>
                  <a:cubicBezTo>
                    <a:pt x="379192" y="1075588"/>
                    <a:pt x="376528" y="1074698"/>
                    <a:pt x="372976" y="1073808"/>
                  </a:cubicBezTo>
                  <a:cubicBezTo>
                    <a:pt x="371200" y="1072919"/>
                    <a:pt x="367648" y="1072029"/>
                    <a:pt x="364984" y="1071139"/>
                  </a:cubicBezTo>
                  <a:cubicBezTo>
                    <a:pt x="361432" y="1069360"/>
                    <a:pt x="359655" y="1068471"/>
                    <a:pt x="356103" y="1067581"/>
                  </a:cubicBezTo>
                  <a:cubicBezTo>
                    <a:pt x="353439" y="1066691"/>
                    <a:pt x="350775" y="1064912"/>
                    <a:pt x="348111" y="1064022"/>
                  </a:cubicBezTo>
                  <a:cubicBezTo>
                    <a:pt x="344559" y="1063133"/>
                    <a:pt x="341895" y="1062243"/>
                    <a:pt x="339231" y="1060464"/>
                  </a:cubicBezTo>
                  <a:cubicBezTo>
                    <a:pt x="336566" y="1059574"/>
                    <a:pt x="334790" y="1057795"/>
                    <a:pt x="331238" y="1056905"/>
                  </a:cubicBezTo>
                  <a:cubicBezTo>
                    <a:pt x="328574" y="1056015"/>
                    <a:pt x="325910" y="1054236"/>
                    <a:pt x="323246" y="1053346"/>
                  </a:cubicBezTo>
                  <a:cubicBezTo>
                    <a:pt x="320582" y="1051567"/>
                    <a:pt x="317918" y="1049788"/>
                    <a:pt x="315254" y="1048898"/>
                  </a:cubicBezTo>
                  <a:cubicBezTo>
                    <a:pt x="312589" y="1048009"/>
                    <a:pt x="309925" y="1046229"/>
                    <a:pt x="307261" y="1044450"/>
                  </a:cubicBezTo>
                  <a:cubicBezTo>
                    <a:pt x="304597" y="1042671"/>
                    <a:pt x="302821" y="1041781"/>
                    <a:pt x="299269" y="1040002"/>
                  </a:cubicBezTo>
                  <a:cubicBezTo>
                    <a:pt x="297493" y="1038222"/>
                    <a:pt x="293941" y="1036443"/>
                    <a:pt x="292165" y="1035554"/>
                  </a:cubicBezTo>
                  <a:cubicBezTo>
                    <a:pt x="289500" y="1033774"/>
                    <a:pt x="285948" y="1032885"/>
                    <a:pt x="284172" y="1030216"/>
                  </a:cubicBezTo>
                  <a:cubicBezTo>
                    <a:pt x="282396" y="1028436"/>
                    <a:pt x="279732" y="1027547"/>
                    <a:pt x="277068" y="1025767"/>
                  </a:cubicBezTo>
                  <a:cubicBezTo>
                    <a:pt x="274404" y="1023098"/>
                    <a:pt x="271740" y="1021319"/>
                    <a:pt x="269964" y="1020429"/>
                  </a:cubicBezTo>
                  <a:cubicBezTo>
                    <a:pt x="267299" y="1018650"/>
                    <a:pt x="264635" y="1015981"/>
                    <a:pt x="261971" y="1015092"/>
                  </a:cubicBezTo>
                  <a:cubicBezTo>
                    <a:pt x="260195" y="1012423"/>
                    <a:pt x="257531" y="1010643"/>
                    <a:pt x="255755" y="1009754"/>
                  </a:cubicBezTo>
                  <a:cubicBezTo>
                    <a:pt x="253091" y="1007085"/>
                    <a:pt x="250427" y="1005305"/>
                    <a:pt x="248651" y="1003526"/>
                  </a:cubicBezTo>
                  <a:cubicBezTo>
                    <a:pt x="245986" y="1000857"/>
                    <a:pt x="244210" y="999967"/>
                    <a:pt x="241546" y="997299"/>
                  </a:cubicBezTo>
                  <a:cubicBezTo>
                    <a:pt x="238882" y="995519"/>
                    <a:pt x="237106" y="993740"/>
                    <a:pt x="234442" y="991071"/>
                  </a:cubicBezTo>
                  <a:cubicBezTo>
                    <a:pt x="232666" y="989292"/>
                    <a:pt x="230890" y="987512"/>
                    <a:pt x="228226" y="984843"/>
                  </a:cubicBezTo>
                  <a:cubicBezTo>
                    <a:pt x="226450" y="983954"/>
                    <a:pt x="223786" y="981285"/>
                    <a:pt x="222009" y="978616"/>
                  </a:cubicBezTo>
                  <a:cubicBezTo>
                    <a:pt x="220233" y="976837"/>
                    <a:pt x="218457" y="974168"/>
                    <a:pt x="215793" y="972388"/>
                  </a:cubicBezTo>
                  <a:cubicBezTo>
                    <a:pt x="214017" y="970609"/>
                    <a:pt x="212241" y="968830"/>
                    <a:pt x="209577" y="966161"/>
                  </a:cubicBezTo>
                  <a:cubicBezTo>
                    <a:pt x="207801" y="963492"/>
                    <a:pt x="206025" y="961713"/>
                    <a:pt x="204249" y="959044"/>
                  </a:cubicBezTo>
                  <a:cubicBezTo>
                    <a:pt x="201585" y="957264"/>
                    <a:pt x="200697" y="954595"/>
                    <a:pt x="198032" y="951926"/>
                  </a:cubicBezTo>
                  <a:cubicBezTo>
                    <a:pt x="197144" y="950147"/>
                    <a:pt x="194480" y="948368"/>
                    <a:pt x="192704" y="945699"/>
                  </a:cubicBezTo>
                  <a:cubicBezTo>
                    <a:pt x="190928" y="942140"/>
                    <a:pt x="189152" y="940361"/>
                    <a:pt x="187376" y="937692"/>
                  </a:cubicBezTo>
                  <a:cubicBezTo>
                    <a:pt x="185600" y="935913"/>
                    <a:pt x="183824" y="933244"/>
                    <a:pt x="182048" y="931464"/>
                  </a:cubicBezTo>
                  <a:cubicBezTo>
                    <a:pt x="181160" y="927906"/>
                    <a:pt x="178496" y="925237"/>
                    <a:pt x="177608" y="923458"/>
                  </a:cubicBezTo>
                  <a:cubicBezTo>
                    <a:pt x="174943" y="920789"/>
                    <a:pt x="174055" y="918120"/>
                    <a:pt x="172279" y="916340"/>
                  </a:cubicBezTo>
                  <a:cubicBezTo>
                    <a:pt x="171391" y="913671"/>
                    <a:pt x="169615" y="910113"/>
                    <a:pt x="167839" y="908333"/>
                  </a:cubicBezTo>
                  <a:cubicBezTo>
                    <a:pt x="166063" y="904775"/>
                    <a:pt x="165175" y="902996"/>
                    <a:pt x="163399" y="899437"/>
                  </a:cubicBezTo>
                  <a:cubicBezTo>
                    <a:pt x="161623" y="897658"/>
                    <a:pt x="159847" y="895878"/>
                    <a:pt x="158959" y="892320"/>
                  </a:cubicBezTo>
                  <a:cubicBezTo>
                    <a:pt x="157183" y="889651"/>
                    <a:pt x="155407" y="886982"/>
                    <a:pt x="154519" y="884313"/>
                  </a:cubicBezTo>
                  <a:cubicBezTo>
                    <a:pt x="153630" y="881644"/>
                    <a:pt x="151854" y="878975"/>
                    <a:pt x="150078" y="876306"/>
                  </a:cubicBezTo>
                  <a:cubicBezTo>
                    <a:pt x="149190" y="872747"/>
                    <a:pt x="148302" y="870968"/>
                    <a:pt x="146526" y="867410"/>
                  </a:cubicBezTo>
                  <a:cubicBezTo>
                    <a:pt x="145638" y="864741"/>
                    <a:pt x="144750" y="862961"/>
                    <a:pt x="142974" y="859403"/>
                  </a:cubicBezTo>
                  <a:cubicBezTo>
                    <a:pt x="142086" y="856734"/>
                    <a:pt x="140310" y="854065"/>
                    <a:pt x="139422" y="851396"/>
                  </a:cubicBezTo>
                  <a:cubicBezTo>
                    <a:pt x="139422" y="847837"/>
                    <a:pt x="137646" y="846058"/>
                    <a:pt x="136758" y="842499"/>
                  </a:cubicBezTo>
                  <a:cubicBezTo>
                    <a:pt x="134982" y="839830"/>
                    <a:pt x="134094" y="837161"/>
                    <a:pt x="134094" y="833603"/>
                  </a:cubicBezTo>
                  <a:cubicBezTo>
                    <a:pt x="133206" y="830934"/>
                    <a:pt x="131429" y="828265"/>
                    <a:pt x="130541" y="825596"/>
                  </a:cubicBezTo>
                  <a:cubicBezTo>
                    <a:pt x="129653" y="822037"/>
                    <a:pt x="128765" y="819368"/>
                    <a:pt x="127877" y="815810"/>
                  </a:cubicBezTo>
                  <a:cubicBezTo>
                    <a:pt x="127877" y="813141"/>
                    <a:pt x="126989" y="810472"/>
                    <a:pt x="126101" y="807803"/>
                  </a:cubicBezTo>
                  <a:cubicBezTo>
                    <a:pt x="125213" y="805134"/>
                    <a:pt x="124325" y="800686"/>
                    <a:pt x="123437" y="798017"/>
                  </a:cubicBezTo>
                  <a:cubicBezTo>
                    <a:pt x="122549" y="794458"/>
                    <a:pt x="122549" y="792679"/>
                    <a:pt x="121661" y="789120"/>
                  </a:cubicBezTo>
                  <a:cubicBezTo>
                    <a:pt x="120773" y="786451"/>
                    <a:pt x="120773" y="782003"/>
                    <a:pt x="119885" y="779334"/>
                  </a:cubicBezTo>
                  <a:cubicBezTo>
                    <a:pt x="118997" y="776665"/>
                    <a:pt x="118997" y="773996"/>
                    <a:pt x="118997" y="771327"/>
                  </a:cubicBezTo>
                  <a:cubicBezTo>
                    <a:pt x="117221" y="767769"/>
                    <a:pt x="117221" y="763320"/>
                    <a:pt x="117221" y="759762"/>
                  </a:cubicBezTo>
                  <a:cubicBezTo>
                    <a:pt x="117221" y="757093"/>
                    <a:pt x="116333" y="755314"/>
                    <a:pt x="116333" y="752645"/>
                  </a:cubicBezTo>
                  <a:cubicBezTo>
                    <a:pt x="115445" y="748196"/>
                    <a:pt x="115445" y="743748"/>
                    <a:pt x="115445" y="740190"/>
                  </a:cubicBezTo>
                  <a:cubicBezTo>
                    <a:pt x="114557" y="737521"/>
                    <a:pt x="114557" y="735741"/>
                    <a:pt x="114557" y="733962"/>
                  </a:cubicBezTo>
                  <a:cubicBezTo>
                    <a:pt x="114557" y="726845"/>
                    <a:pt x="113669" y="720617"/>
                    <a:pt x="113669" y="714390"/>
                  </a:cubicBezTo>
                  <a:cubicBezTo>
                    <a:pt x="113669" y="708162"/>
                    <a:pt x="114557" y="701935"/>
                    <a:pt x="114557" y="694817"/>
                  </a:cubicBezTo>
                  <a:cubicBezTo>
                    <a:pt x="114557" y="693928"/>
                    <a:pt x="114557" y="691259"/>
                    <a:pt x="115445" y="688590"/>
                  </a:cubicBezTo>
                  <a:cubicBezTo>
                    <a:pt x="115445" y="685031"/>
                    <a:pt x="115445" y="680583"/>
                    <a:pt x="116333" y="676135"/>
                  </a:cubicBezTo>
                  <a:cubicBezTo>
                    <a:pt x="116333" y="673466"/>
                    <a:pt x="117221" y="671686"/>
                    <a:pt x="117221" y="669017"/>
                  </a:cubicBezTo>
                  <a:cubicBezTo>
                    <a:pt x="117221" y="665459"/>
                    <a:pt x="117221" y="661900"/>
                    <a:pt x="118997" y="657452"/>
                  </a:cubicBezTo>
                  <a:cubicBezTo>
                    <a:pt x="118997" y="654783"/>
                    <a:pt x="118997" y="652114"/>
                    <a:pt x="119885" y="649445"/>
                  </a:cubicBezTo>
                  <a:cubicBezTo>
                    <a:pt x="120773" y="645887"/>
                    <a:pt x="120773" y="642328"/>
                    <a:pt x="121661" y="639659"/>
                  </a:cubicBezTo>
                  <a:cubicBezTo>
                    <a:pt x="122549" y="636100"/>
                    <a:pt x="122549" y="634321"/>
                    <a:pt x="123437" y="630762"/>
                  </a:cubicBezTo>
                  <a:cubicBezTo>
                    <a:pt x="124325" y="628094"/>
                    <a:pt x="125213" y="624535"/>
                    <a:pt x="126101" y="620976"/>
                  </a:cubicBezTo>
                  <a:cubicBezTo>
                    <a:pt x="126989" y="618307"/>
                    <a:pt x="127877" y="615638"/>
                    <a:pt x="127877" y="612969"/>
                  </a:cubicBezTo>
                  <a:cubicBezTo>
                    <a:pt x="128765" y="609411"/>
                    <a:pt x="129653" y="606742"/>
                    <a:pt x="130541" y="603183"/>
                  </a:cubicBezTo>
                  <a:cubicBezTo>
                    <a:pt x="131429" y="600514"/>
                    <a:pt x="133206" y="597845"/>
                    <a:pt x="134094" y="595176"/>
                  </a:cubicBezTo>
                  <a:cubicBezTo>
                    <a:pt x="134094" y="592508"/>
                    <a:pt x="134982" y="588949"/>
                    <a:pt x="136758" y="586280"/>
                  </a:cubicBezTo>
                  <a:cubicBezTo>
                    <a:pt x="137646" y="582721"/>
                    <a:pt x="139422" y="580942"/>
                    <a:pt x="139422" y="577383"/>
                  </a:cubicBezTo>
                  <a:cubicBezTo>
                    <a:pt x="140310" y="574714"/>
                    <a:pt x="142086" y="571156"/>
                    <a:pt x="142974" y="569377"/>
                  </a:cubicBezTo>
                  <a:cubicBezTo>
                    <a:pt x="144750" y="565818"/>
                    <a:pt x="145638" y="564039"/>
                    <a:pt x="146526" y="560480"/>
                  </a:cubicBezTo>
                  <a:cubicBezTo>
                    <a:pt x="148302" y="557811"/>
                    <a:pt x="149190" y="555142"/>
                    <a:pt x="150078" y="552473"/>
                  </a:cubicBezTo>
                  <a:cubicBezTo>
                    <a:pt x="151854" y="549804"/>
                    <a:pt x="153630" y="547135"/>
                    <a:pt x="154519" y="544466"/>
                  </a:cubicBezTo>
                  <a:cubicBezTo>
                    <a:pt x="155407" y="541797"/>
                    <a:pt x="157183" y="539128"/>
                    <a:pt x="158959" y="536460"/>
                  </a:cubicBezTo>
                  <a:cubicBezTo>
                    <a:pt x="159847" y="533791"/>
                    <a:pt x="161623" y="531122"/>
                    <a:pt x="163399" y="528453"/>
                  </a:cubicBezTo>
                  <a:cubicBezTo>
                    <a:pt x="165175" y="525784"/>
                    <a:pt x="166063" y="522225"/>
                    <a:pt x="167839" y="520446"/>
                  </a:cubicBezTo>
                  <a:cubicBezTo>
                    <a:pt x="169615" y="518667"/>
                    <a:pt x="171391" y="515108"/>
                    <a:pt x="172279" y="513329"/>
                  </a:cubicBezTo>
                  <a:cubicBezTo>
                    <a:pt x="174055" y="510660"/>
                    <a:pt x="174943" y="507101"/>
                    <a:pt x="177608" y="505322"/>
                  </a:cubicBezTo>
                  <a:cubicBezTo>
                    <a:pt x="178496" y="502653"/>
                    <a:pt x="181160" y="500873"/>
                    <a:pt x="182048" y="498204"/>
                  </a:cubicBezTo>
                  <a:cubicBezTo>
                    <a:pt x="183824" y="495535"/>
                    <a:pt x="185600" y="492866"/>
                    <a:pt x="187376" y="491087"/>
                  </a:cubicBezTo>
                  <a:cubicBezTo>
                    <a:pt x="189152" y="488418"/>
                    <a:pt x="190928" y="485749"/>
                    <a:pt x="192704" y="483080"/>
                  </a:cubicBezTo>
                  <a:cubicBezTo>
                    <a:pt x="194480" y="481301"/>
                    <a:pt x="197144" y="478632"/>
                    <a:pt x="198032" y="475963"/>
                  </a:cubicBezTo>
                  <a:cubicBezTo>
                    <a:pt x="200697" y="474184"/>
                    <a:pt x="201585" y="471515"/>
                    <a:pt x="204249" y="469735"/>
                  </a:cubicBezTo>
                  <a:cubicBezTo>
                    <a:pt x="206025" y="467066"/>
                    <a:pt x="207801" y="465287"/>
                    <a:pt x="209577" y="462618"/>
                  </a:cubicBezTo>
                  <a:cubicBezTo>
                    <a:pt x="212241" y="459949"/>
                    <a:pt x="214017" y="458170"/>
                    <a:pt x="215793" y="455501"/>
                  </a:cubicBezTo>
                  <a:cubicBezTo>
                    <a:pt x="218457" y="454611"/>
                    <a:pt x="220233" y="451942"/>
                    <a:pt x="222009" y="449273"/>
                  </a:cubicBezTo>
                  <a:cubicBezTo>
                    <a:pt x="223786" y="447494"/>
                    <a:pt x="226450" y="444825"/>
                    <a:pt x="228226" y="443046"/>
                  </a:cubicBezTo>
                  <a:cubicBezTo>
                    <a:pt x="230890" y="441266"/>
                    <a:pt x="232666" y="439487"/>
                    <a:pt x="234442" y="437708"/>
                  </a:cubicBezTo>
                  <a:cubicBezTo>
                    <a:pt x="237106" y="435039"/>
                    <a:pt x="238882" y="433260"/>
                    <a:pt x="241546" y="431480"/>
                  </a:cubicBezTo>
                  <a:cubicBezTo>
                    <a:pt x="244210" y="428811"/>
                    <a:pt x="245986" y="427032"/>
                    <a:pt x="248651" y="425253"/>
                  </a:cubicBezTo>
                  <a:cubicBezTo>
                    <a:pt x="250427" y="422584"/>
                    <a:pt x="253091" y="421694"/>
                    <a:pt x="255755" y="419025"/>
                  </a:cubicBezTo>
                  <a:cubicBezTo>
                    <a:pt x="257531" y="417246"/>
                    <a:pt x="260195" y="416356"/>
                    <a:pt x="261971" y="413687"/>
                  </a:cubicBezTo>
                  <a:cubicBezTo>
                    <a:pt x="264635" y="412798"/>
                    <a:pt x="267299" y="410129"/>
                    <a:pt x="269964" y="408349"/>
                  </a:cubicBezTo>
                  <a:cubicBezTo>
                    <a:pt x="271740" y="407460"/>
                    <a:pt x="274404" y="404791"/>
                    <a:pt x="277068" y="403011"/>
                  </a:cubicBezTo>
                  <a:cubicBezTo>
                    <a:pt x="279732" y="402122"/>
                    <a:pt x="282396" y="400343"/>
                    <a:pt x="284172" y="397674"/>
                  </a:cubicBezTo>
                  <a:cubicBezTo>
                    <a:pt x="285948" y="395894"/>
                    <a:pt x="289500" y="395005"/>
                    <a:pt x="292165" y="393225"/>
                  </a:cubicBezTo>
                  <a:cubicBezTo>
                    <a:pt x="293941" y="391446"/>
                    <a:pt x="297493" y="390556"/>
                    <a:pt x="299269" y="388777"/>
                  </a:cubicBezTo>
                  <a:cubicBezTo>
                    <a:pt x="302821" y="386998"/>
                    <a:pt x="304597" y="385218"/>
                    <a:pt x="307261" y="384329"/>
                  </a:cubicBezTo>
                  <a:cubicBezTo>
                    <a:pt x="309925" y="382550"/>
                    <a:pt x="312589" y="380770"/>
                    <a:pt x="315254" y="379881"/>
                  </a:cubicBezTo>
                  <a:cubicBezTo>
                    <a:pt x="317918" y="378101"/>
                    <a:pt x="320582" y="377212"/>
                    <a:pt x="323246" y="375432"/>
                  </a:cubicBezTo>
                  <a:cubicBezTo>
                    <a:pt x="325910" y="374543"/>
                    <a:pt x="328574" y="372763"/>
                    <a:pt x="331238" y="371874"/>
                  </a:cubicBezTo>
                  <a:cubicBezTo>
                    <a:pt x="334790" y="370094"/>
                    <a:pt x="336566" y="369205"/>
                    <a:pt x="339231" y="368315"/>
                  </a:cubicBezTo>
                  <a:cubicBezTo>
                    <a:pt x="341895" y="366536"/>
                    <a:pt x="344559" y="365646"/>
                    <a:pt x="348111" y="363867"/>
                  </a:cubicBezTo>
                  <a:cubicBezTo>
                    <a:pt x="350775" y="363867"/>
                    <a:pt x="353439" y="362088"/>
                    <a:pt x="356103" y="361198"/>
                  </a:cubicBezTo>
                  <a:cubicBezTo>
                    <a:pt x="359655" y="359419"/>
                    <a:pt x="361432" y="358529"/>
                    <a:pt x="364984" y="357639"/>
                  </a:cubicBezTo>
                  <a:cubicBezTo>
                    <a:pt x="367648" y="356750"/>
                    <a:pt x="371200" y="355860"/>
                    <a:pt x="372976" y="354970"/>
                  </a:cubicBezTo>
                  <a:cubicBezTo>
                    <a:pt x="376528" y="354081"/>
                    <a:pt x="379192" y="353191"/>
                    <a:pt x="381856" y="352301"/>
                  </a:cubicBezTo>
                  <a:cubicBezTo>
                    <a:pt x="385409" y="351412"/>
                    <a:pt x="388073" y="350522"/>
                    <a:pt x="391625" y="349632"/>
                  </a:cubicBezTo>
                  <a:cubicBezTo>
                    <a:pt x="394289" y="348743"/>
                    <a:pt x="396953" y="347853"/>
                    <a:pt x="399617" y="346963"/>
                  </a:cubicBezTo>
                  <a:cubicBezTo>
                    <a:pt x="403169" y="346074"/>
                    <a:pt x="405834" y="346074"/>
                    <a:pt x="408498" y="345184"/>
                  </a:cubicBezTo>
                  <a:cubicBezTo>
                    <a:pt x="412050" y="344295"/>
                    <a:pt x="414714" y="343405"/>
                    <a:pt x="418266" y="343405"/>
                  </a:cubicBezTo>
                  <a:cubicBezTo>
                    <a:pt x="420931" y="342515"/>
                    <a:pt x="423595" y="342515"/>
                    <a:pt x="427147" y="341626"/>
                  </a:cubicBezTo>
                  <a:cubicBezTo>
                    <a:pt x="429811" y="340736"/>
                    <a:pt x="433363" y="339846"/>
                    <a:pt x="436027" y="339846"/>
                  </a:cubicBezTo>
                  <a:cubicBezTo>
                    <a:pt x="439579" y="338957"/>
                    <a:pt x="443132" y="338957"/>
                    <a:pt x="445796" y="338067"/>
                  </a:cubicBezTo>
                  <a:cubicBezTo>
                    <a:pt x="449348" y="338067"/>
                    <a:pt x="452012" y="338067"/>
                    <a:pt x="455564" y="338067"/>
                  </a:cubicBezTo>
                  <a:cubicBezTo>
                    <a:pt x="458228" y="337177"/>
                    <a:pt x="460892" y="337177"/>
                    <a:pt x="465333" y="337177"/>
                  </a:cubicBezTo>
                  <a:cubicBezTo>
                    <a:pt x="467997" y="337177"/>
                    <a:pt x="471549" y="336288"/>
                    <a:pt x="474213" y="336288"/>
                  </a:cubicBezTo>
                  <a:lnTo>
                    <a:pt x="475101" y="336288"/>
                  </a:lnTo>
                  <a:close/>
                  <a:moveTo>
                    <a:pt x="488422" y="0"/>
                  </a:moveTo>
                  <a:cubicBezTo>
                    <a:pt x="488422" y="0"/>
                    <a:pt x="488422" y="0"/>
                    <a:pt x="489310" y="0"/>
                  </a:cubicBezTo>
                  <a:cubicBezTo>
                    <a:pt x="490198" y="0"/>
                    <a:pt x="491086" y="0"/>
                    <a:pt x="491974" y="0"/>
                  </a:cubicBezTo>
                  <a:cubicBezTo>
                    <a:pt x="492862" y="0"/>
                    <a:pt x="493750" y="0"/>
                    <a:pt x="494638" y="0"/>
                  </a:cubicBezTo>
                  <a:lnTo>
                    <a:pt x="495526" y="0"/>
                  </a:lnTo>
                  <a:cubicBezTo>
                    <a:pt x="496414" y="0"/>
                    <a:pt x="497302" y="889"/>
                    <a:pt x="498190" y="889"/>
                  </a:cubicBezTo>
                  <a:cubicBezTo>
                    <a:pt x="499078" y="889"/>
                    <a:pt x="499078" y="1779"/>
                    <a:pt x="499966" y="1779"/>
                  </a:cubicBezTo>
                  <a:cubicBezTo>
                    <a:pt x="500854" y="2669"/>
                    <a:pt x="501742" y="3558"/>
                    <a:pt x="502630" y="3558"/>
                  </a:cubicBezTo>
                  <a:cubicBezTo>
                    <a:pt x="503518" y="4448"/>
                    <a:pt x="504406" y="4448"/>
                    <a:pt x="504406" y="5338"/>
                  </a:cubicBezTo>
                  <a:cubicBezTo>
                    <a:pt x="505294" y="6227"/>
                    <a:pt x="505294" y="7117"/>
                    <a:pt x="506182" y="8007"/>
                  </a:cubicBezTo>
                  <a:cubicBezTo>
                    <a:pt x="506182" y="8896"/>
                    <a:pt x="507070" y="8896"/>
                    <a:pt x="507070" y="9786"/>
                  </a:cubicBezTo>
                  <a:cubicBezTo>
                    <a:pt x="611859" y="234868"/>
                    <a:pt x="840973" y="234868"/>
                    <a:pt x="933329" y="225081"/>
                  </a:cubicBezTo>
                  <a:cubicBezTo>
                    <a:pt x="946649" y="223302"/>
                    <a:pt x="959970" y="226861"/>
                    <a:pt x="968850" y="235757"/>
                  </a:cubicBezTo>
                  <a:cubicBezTo>
                    <a:pt x="978619" y="244654"/>
                    <a:pt x="983947" y="257109"/>
                    <a:pt x="983947" y="270454"/>
                  </a:cubicBezTo>
                  <a:lnTo>
                    <a:pt x="983947" y="644997"/>
                  </a:lnTo>
                  <a:cubicBezTo>
                    <a:pt x="983947" y="1000857"/>
                    <a:pt x="762826" y="1289994"/>
                    <a:pt x="491974" y="1289994"/>
                  </a:cubicBezTo>
                  <a:cubicBezTo>
                    <a:pt x="221121" y="1289994"/>
                    <a:pt x="0" y="1000857"/>
                    <a:pt x="0" y="644997"/>
                  </a:cubicBezTo>
                  <a:lnTo>
                    <a:pt x="0" y="270454"/>
                  </a:lnTo>
                  <a:cubicBezTo>
                    <a:pt x="0" y="257109"/>
                    <a:pt x="6216" y="244654"/>
                    <a:pt x="15096" y="235757"/>
                  </a:cubicBezTo>
                  <a:cubicBezTo>
                    <a:pt x="24865" y="226861"/>
                    <a:pt x="38185" y="223302"/>
                    <a:pt x="50618" y="225081"/>
                  </a:cubicBezTo>
                  <a:cubicBezTo>
                    <a:pt x="142974" y="234868"/>
                    <a:pt x="372976" y="233978"/>
                    <a:pt x="475989" y="9786"/>
                  </a:cubicBezTo>
                  <a:cubicBezTo>
                    <a:pt x="477765" y="8896"/>
                    <a:pt x="477765" y="8896"/>
                    <a:pt x="477765" y="8007"/>
                  </a:cubicBezTo>
                  <a:cubicBezTo>
                    <a:pt x="478653" y="7117"/>
                    <a:pt x="478653" y="6227"/>
                    <a:pt x="479541" y="5338"/>
                  </a:cubicBezTo>
                  <a:cubicBezTo>
                    <a:pt x="480429" y="4448"/>
                    <a:pt x="481317" y="4448"/>
                    <a:pt x="482205" y="4448"/>
                  </a:cubicBezTo>
                  <a:cubicBezTo>
                    <a:pt x="482205" y="3558"/>
                    <a:pt x="483981" y="2669"/>
                    <a:pt x="483981" y="1779"/>
                  </a:cubicBezTo>
                  <a:cubicBezTo>
                    <a:pt x="484869" y="1779"/>
                    <a:pt x="485757" y="889"/>
                    <a:pt x="486645" y="889"/>
                  </a:cubicBezTo>
                  <a:cubicBezTo>
                    <a:pt x="487534" y="889"/>
                    <a:pt x="487534" y="0"/>
                    <a:pt x="4884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Poppins" panose="00000500000000000000" pitchFamily="2" charset="0"/>
              </a:endParaRPr>
            </a:p>
          </p:txBody>
        </p:sp>
      </p:grpSp>
      <p:sp>
        <p:nvSpPr>
          <p:cNvPr id="51" name="Freeform: Shape 61">
            <a:extLst>
              <a:ext uri="{FF2B5EF4-FFF2-40B4-BE49-F238E27FC236}">
                <a16:creationId xmlns:a16="http://schemas.microsoft.com/office/drawing/2014/main" id="{4CADAC5E-B42A-128C-7D69-30F1C62A4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2302" y="4635231"/>
            <a:ext cx="1219905" cy="1065790"/>
          </a:xfrm>
          <a:custGeom>
            <a:avLst/>
            <a:gdLst>
              <a:gd name="connsiteX0" fmla="*/ 688266 w 1219905"/>
              <a:gd name="connsiteY0" fmla="*/ 746385 h 1065790"/>
              <a:gd name="connsiteX1" fmla="*/ 609422 w 1219905"/>
              <a:gd name="connsiteY1" fmla="*/ 824484 h 1065790"/>
              <a:gd name="connsiteX2" fmla="*/ 688266 w 1219905"/>
              <a:gd name="connsiteY2" fmla="*/ 903471 h 1065790"/>
              <a:gd name="connsiteX3" fmla="*/ 767110 w 1219905"/>
              <a:gd name="connsiteY3" fmla="*/ 824484 h 1065790"/>
              <a:gd name="connsiteX4" fmla="*/ 688266 w 1219905"/>
              <a:gd name="connsiteY4" fmla="*/ 746385 h 1065790"/>
              <a:gd name="connsiteX5" fmla="*/ 688266 w 1219905"/>
              <a:gd name="connsiteY5" fmla="*/ 713547 h 1065790"/>
              <a:gd name="connsiteX6" fmla="*/ 802052 w 1219905"/>
              <a:gd name="connsiteY6" fmla="*/ 824484 h 1065790"/>
              <a:gd name="connsiteX7" fmla="*/ 688266 w 1219905"/>
              <a:gd name="connsiteY7" fmla="*/ 936309 h 1065790"/>
              <a:gd name="connsiteX8" fmla="*/ 575376 w 1219905"/>
              <a:gd name="connsiteY8" fmla="*/ 824484 h 1065790"/>
              <a:gd name="connsiteX9" fmla="*/ 688266 w 1219905"/>
              <a:gd name="connsiteY9" fmla="*/ 713547 h 1065790"/>
              <a:gd name="connsiteX10" fmla="*/ 651660 w 1219905"/>
              <a:gd name="connsiteY10" fmla="*/ 618250 h 1065790"/>
              <a:gd name="connsiteX11" fmla="*/ 614342 w 1219905"/>
              <a:gd name="connsiteY11" fmla="*/ 627998 h 1065790"/>
              <a:gd name="connsiteX12" fmla="*/ 620562 w 1219905"/>
              <a:gd name="connsiteY12" fmla="*/ 651926 h 1065790"/>
              <a:gd name="connsiteX13" fmla="*/ 611677 w 1219905"/>
              <a:gd name="connsiteY13" fmla="*/ 670537 h 1065790"/>
              <a:gd name="connsiteX14" fmla="*/ 558366 w 1219905"/>
              <a:gd name="connsiteY14" fmla="*/ 712189 h 1065790"/>
              <a:gd name="connsiteX15" fmla="*/ 537042 w 1219905"/>
              <a:gd name="connsiteY15" fmla="*/ 715734 h 1065790"/>
              <a:gd name="connsiteX16" fmla="*/ 516606 w 1219905"/>
              <a:gd name="connsiteY16" fmla="*/ 703327 h 1065790"/>
              <a:gd name="connsiteX17" fmla="*/ 497059 w 1219905"/>
              <a:gd name="connsiteY17" fmla="*/ 736117 h 1065790"/>
              <a:gd name="connsiteX18" fmla="*/ 518383 w 1219905"/>
              <a:gd name="connsiteY18" fmla="*/ 748524 h 1065790"/>
              <a:gd name="connsiteX19" fmla="*/ 525491 w 1219905"/>
              <a:gd name="connsiteY19" fmla="*/ 768907 h 1065790"/>
              <a:gd name="connsiteX20" fmla="*/ 517494 w 1219905"/>
              <a:gd name="connsiteY20" fmla="*/ 834487 h 1065790"/>
              <a:gd name="connsiteX21" fmla="*/ 505055 w 1219905"/>
              <a:gd name="connsiteY21" fmla="*/ 852212 h 1065790"/>
              <a:gd name="connsiteX22" fmla="*/ 481954 w 1219905"/>
              <a:gd name="connsiteY22" fmla="*/ 858415 h 1065790"/>
              <a:gd name="connsiteX23" fmla="*/ 491728 w 1219905"/>
              <a:gd name="connsiteY23" fmla="*/ 895636 h 1065790"/>
              <a:gd name="connsiteX24" fmla="*/ 513940 w 1219905"/>
              <a:gd name="connsiteY24" fmla="*/ 888547 h 1065790"/>
              <a:gd name="connsiteX25" fmla="*/ 534376 w 1219905"/>
              <a:gd name="connsiteY25" fmla="*/ 897409 h 1065790"/>
              <a:gd name="connsiteX26" fmla="*/ 575248 w 1219905"/>
              <a:gd name="connsiteY26" fmla="*/ 950582 h 1065790"/>
              <a:gd name="connsiteX27" fmla="*/ 577913 w 1219905"/>
              <a:gd name="connsiteY27" fmla="*/ 971851 h 1065790"/>
              <a:gd name="connsiteX28" fmla="*/ 567251 w 1219905"/>
              <a:gd name="connsiteY28" fmla="*/ 992234 h 1065790"/>
              <a:gd name="connsiteX29" fmla="*/ 599237 w 1219905"/>
              <a:gd name="connsiteY29" fmla="*/ 1011731 h 1065790"/>
              <a:gd name="connsiteX30" fmla="*/ 611677 w 1219905"/>
              <a:gd name="connsiteY30" fmla="*/ 990462 h 1065790"/>
              <a:gd name="connsiteX31" fmla="*/ 631224 w 1219905"/>
              <a:gd name="connsiteY31" fmla="*/ 983372 h 1065790"/>
              <a:gd name="connsiteX32" fmla="*/ 698751 w 1219905"/>
              <a:gd name="connsiteY32" fmla="*/ 992234 h 1065790"/>
              <a:gd name="connsiteX33" fmla="*/ 715632 w 1219905"/>
              <a:gd name="connsiteY33" fmla="*/ 1004641 h 1065790"/>
              <a:gd name="connsiteX34" fmla="*/ 721852 w 1219905"/>
              <a:gd name="connsiteY34" fmla="*/ 1027683 h 1065790"/>
              <a:gd name="connsiteX35" fmla="*/ 758281 w 1219905"/>
              <a:gd name="connsiteY35" fmla="*/ 1018821 h 1065790"/>
              <a:gd name="connsiteX36" fmla="*/ 752950 w 1219905"/>
              <a:gd name="connsiteY36" fmla="*/ 994893 h 1065790"/>
              <a:gd name="connsiteX37" fmla="*/ 761835 w 1219905"/>
              <a:gd name="connsiteY37" fmla="*/ 975396 h 1065790"/>
              <a:gd name="connsiteX38" fmla="*/ 815146 w 1219905"/>
              <a:gd name="connsiteY38" fmla="*/ 934630 h 1065790"/>
              <a:gd name="connsiteX39" fmla="*/ 835581 w 1219905"/>
              <a:gd name="connsiteY39" fmla="*/ 931085 h 1065790"/>
              <a:gd name="connsiteX40" fmla="*/ 856906 w 1219905"/>
              <a:gd name="connsiteY40" fmla="*/ 943492 h 1065790"/>
              <a:gd name="connsiteX41" fmla="*/ 875564 w 1219905"/>
              <a:gd name="connsiteY41" fmla="*/ 909816 h 1065790"/>
              <a:gd name="connsiteX42" fmla="*/ 854240 w 1219905"/>
              <a:gd name="connsiteY42" fmla="*/ 898295 h 1065790"/>
              <a:gd name="connsiteX43" fmla="*/ 847132 w 1219905"/>
              <a:gd name="connsiteY43" fmla="*/ 877912 h 1065790"/>
              <a:gd name="connsiteX44" fmla="*/ 856017 w 1219905"/>
              <a:gd name="connsiteY44" fmla="*/ 812332 h 1065790"/>
              <a:gd name="connsiteX45" fmla="*/ 868456 w 1219905"/>
              <a:gd name="connsiteY45" fmla="*/ 794608 h 1065790"/>
              <a:gd name="connsiteX46" fmla="*/ 891558 w 1219905"/>
              <a:gd name="connsiteY46" fmla="*/ 788404 h 1065790"/>
              <a:gd name="connsiteX47" fmla="*/ 881784 w 1219905"/>
              <a:gd name="connsiteY47" fmla="*/ 751183 h 1065790"/>
              <a:gd name="connsiteX48" fmla="*/ 858683 w 1219905"/>
              <a:gd name="connsiteY48" fmla="*/ 757387 h 1065790"/>
              <a:gd name="connsiteX49" fmla="*/ 839135 w 1219905"/>
              <a:gd name="connsiteY49" fmla="*/ 748524 h 1065790"/>
              <a:gd name="connsiteX50" fmla="*/ 798264 w 1219905"/>
              <a:gd name="connsiteY50" fmla="*/ 695351 h 1065790"/>
              <a:gd name="connsiteX51" fmla="*/ 794710 w 1219905"/>
              <a:gd name="connsiteY51" fmla="*/ 674968 h 1065790"/>
              <a:gd name="connsiteX52" fmla="*/ 806260 w 1219905"/>
              <a:gd name="connsiteY52" fmla="*/ 653699 h 1065790"/>
              <a:gd name="connsiteX53" fmla="*/ 774274 w 1219905"/>
              <a:gd name="connsiteY53" fmla="*/ 634202 h 1065790"/>
              <a:gd name="connsiteX54" fmla="*/ 761835 w 1219905"/>
              <a:gd name="connsiteY54" fmla="*/ 655471 h 1065790"/>
              <a:gd name="connsiteX55" fmla="*/ 742288 w 1219905"/>
              <a:gd name="connsiteY55" fmla="*/ 663447 h 1065790"/>
              <a:gd name="connsiteX56" fmla="*/ 674761 w 1219905"/>
              <a:gd name="connsiteY56" fmla="*/ 654585 h 1065790"/>
              <a:gd name="connsiteX57" fmla="*/ 673872 w 1219905"/>
              <a:gd name="connsiteY57" fmla="*/ 654585 h 1065790"/>
              <a:gd name="connsiteX58" fmla="*/ 651660 w 1219905"/>
              <a:gd name="connsiteY58" fmla="*/ 618250 h 1065790"/>
              <a:gd name="connsiteX59" fmla="*/ 658768 w 1219905"/>
              <a:gd name="connsiteY59" fmla="*/ 581915 h 1065790"/>
              <a:gd name="connsiteX60" fmla="*/ 672095 w 1219905"/>
              <a:gd name="connsiteY60" fmla="*/ 583688 h 1065790"/>
              <a:gd name="connsiteX61" fmla="*/ 679203 w 1219905"/>
              <a:gd name="connsiteY61" fmla="*/ 594322 h 1065790"/>
              <a:gd name="connsiteX62" fmla="*/ 686311 w 1219905"/>
              <a:gd name="connsiteY62" fmla="*/ 620023 h 1065790"/>
              <a:gd name="connsiteX63" fmla="*/ 687200 w 1219905"/>
              <a:gd name="connsiteY63" fmla="*/ 620023 h 1065790"/>
              <a:gd name="connsiteX64" fmla="*/ 739622 w 1219905"/>
              <a:gd name="connsiteY64" fmla="*/ 627998 h 1065790"/>
              <a:gd name="connsiteX65" fmla="*/ 752950 w 1219905"/>
              <a:gd name="connsiteY65" fmla="*/ 603184 h 1065790"/>
              <a:gd name="connsiteX66" fmla="*/ 762723 w 1219905"/>
              <a:gd name="connsiteY66" fmla="*/ 596095 h 1065790"/>
              <a:gd name="connsiteX67" fmla="*/ 776051 w 1219905"/>
              <a:gd name="connsiteY67" fmla="*/ 596981 h 1065790"/>
              <a:gd name="connsiteX68" fmla="*/ 838247 w 1219905"/>
              <a:gd name="connsiteY68" fmla="*/ 632430 h 1065790"/>
              <a:gd name="connsiteX69" fmla="*/ 846243 w 1219905"/>
              <a:gd name="connsiteY69" fmla="*/ 643064 h 1065790"/>
              <a:gd name="connsiteX70" fmla="*/ 844466 w 1219905"/>
              <a:gd name="connsiteY70" fmla="*/ 655471 h 1065790"/>
              <a:gd name="connsiteX71" fmla="*/ 831139 w 1219905"/>
              <a:gd name="connsiteY71" fmla="*/ 680285 h 1065790"/>
              <a:gd name="connsiteX72" fmla="*/ 862237 w 1219905"/>
              <a:gd name="connsiteY72" fmla="*/ 721938 h 1065790"/>
              <a:gd name="connsiteX73" fmla="*/ 889780 w 1219905"/>
              <a:gd name="connsiteY73" fmla="*/ 714848 h 1065790"/>
              <a:gd name="connsiteX74" fmla="*/ 902220 w 1219905"/>
              <a:gd name="connsiteY74" fmla="*/ 716621 h 1065790"/>
              <a:gd name="connsiteX75" fmla="*/ 910216 w 1219905"/>
              <a:gd name="connsiteY75" fmla="*/ 726369 h 1065790"/>
              <a:gd name="connsiteX76" fmla="*/ 927986 w 1219905"/>
              <a:gd name="connsiteY76" fmla="*/ 795494 h 1065790"/>
              <a:gd name="connsiteX77" fmla="*/ 917324 w 1219905"/>
              <a:gd name="connsiteY77" fmla="*/ 816763 h 1065790"/>
              <a:gd name="connsiteX78" fmla="*/ 890669 w 1219905"/>
              <a:gd name="connsiteY78" fmla="*/ 822967 h 1065790"/>
              <a:gd name="connsiteX79" fmla="*/ 883561 w 1219905"/>
              <a:gd name="connsiteY79" fmla="*/ 876140 h 1065790"/>
              <a:gd name="connsiteX80" fmla="*/ 906662 w 1219905"/>
              <a:gd name="connsiteY80" fmla="*/ 889433 h 1065790"/>
              <a:gd name="connsiteX81" fmla="*/ 914659 w 1219905"/>
              <a:gd name="connsiteY81" fmla="*/ 900067 h 1065790"/>
              <a:gd name="connsiteX82" fmla="*/ 912882 w 1219905"/>
              <a:gd name="connsiteY82" fmla="*/ 911588 h 1065790"/>
              <a:gd name="connsiteX83" fmla="*/ 877341 w 1219905"/>
              <a:gd name="connsiteY83" fmla="*/ 974510 h 1065790"/>
              <a:gd name="connsiteX84" fmla="*/ 854240 w 1219905"/>
              <a:gd name="connsiteY84" fmla="*/ 980713 h 1065790"/>
              <a:gd name="connsiteX85" fmla="*/ 831139 w 1219905"/>
              <a:gd name="connsiteY85" fmla="*/ 966534 h 1065790"/>
              <a:gd name="connsiteX86" fmla="*/ 788490 w 1219905"/>
              <a:gd name="connsiteY86" fmla="*/ 999324 h 1065790"/>
              <a:gd name="connsiteX87" fmla="*/ 795598 w 1219905"/>
              <a:gd name="connsiteY87" fmla="*/ 1025910 h 1065790"/>
              <a:gd name="connsiteX88" fmla="*/ 793821 w 1219905"/>
              <a:gd name="connsiteY88" fmla="*/ 1038317 h 1065790"/>
              <a:gd name="connsiteX89" fmla="*/ 783159 w 1219905"/>
              <a:gd name="connsiteY89" fmla="*/ 1046293 h 1065790"/>
              <a:gd name="connsiteX90" fmla="*/ 714744 w 1219905"/>
              <a:gd name="connsiteY90" fmla="*/ 1064904 h 1065790"/>
              <a:gd name="connsiteX91" fmla="*/ 710301 w 1219905"/>
              <a:gd name="connsiteY91" fmla="*/ 1065790 h 1065790"/>
              <a:gd name="connsiteX92" fmla="*/ 701416 w 1219905"/>
              <a:gd name="connsiteY92" fmla="*/ 1063131 h 1065790"/>
              <a:gd name="connsiteX93" fmla="*/ 694308 w 1219905"/>
              <a:gd name="connsiteY93" fmla="*/ 1052497 h 1065790"/>
              <a:gd name="connsiteX94" fmla="*/ 686311 w 1219905"/>
              <a:gd name="connsiteY94" fmla="*/ 1025910 h 1065790"/>
              <a:gd name="connsiteX95" fmla="*/ 633889 w 1219905"/>
              <a:gd name="connsiteY95" fmla="*/ 1018821 h 1065790"/>
              <a:gd name="connsiteX96" fmla="*/ 619673 w 1219905"/>
              <a:gd name="connsiteY96" fmla="*/ 1042748 h 1065790"/>
              <a:gd name="connsiteX97" fmla="*/ 597460 w 1219905"/>
              <a:gd name="connsiteY97" fmla="*/ 1048952 h 1065790"/>
              <a:gd name="connsiteX98" fmla="*/ 535265 w 1219905"/>
              <a:gd name="connsiteY98" fmla="*/ 1013503 h 1065790"/>
              <a:gd name="connsiteX99" fmla="*/ 527268 w 1219905"/>
              <a:gd name="connsiteY99" fmla="*/ 1002869 h 1065790"/>
              <a:gd name="connsiteX100" fmla="*/ 529045 w 1219905"/>
              <a:gd name="connsiteY100" fmla="*/ 990462 h 1065790"/>
              <a:gd name="connsiteX101" fmla="*/ 542373 w 1219905"/>
              <a:gd name="connsiteY101" fmla="*/ 966534 h 1065790"/>
              <a:gd name="connsiteX102" fmla="*/ 510386 w 1219905"/>
              <a:gd name="connsiteY102" fmla="*/ 924882 h 1065790"/>
              <a:gd name="connsiteX103" fmla="*/ 483731 w 1219905"/>
              <a:gd name="connsiteY103" fmla="*/ 931971 h 1065790"/>
              <a:gd name="connsiteX104" fmla="*/ 471292 w 1219905"/>
              <a:gd name="connsiteY104" fmla="*/ 930199 h 1065790"/>
              <a:gd name="connsiteX105" fmla="*/ 463295 w 1219905"/>
              <a:gd name="connsiteY105" fmla="*/ 919564 h 1065790"/>
              <a:gd name="connsiteX106" fmla="*/ 444637 w 1219905"/>
              <a:gd name="connsiteY106" fmla="*/ 850439 h 1065790"/>
              <a:gd name="connsiteX107" fmla="*/ 456187 w 1219905"/>
              <a:gd name="connsiteY107" fmla="*/ 830056 h 1065790"/>
              <a:gd name="connsiteX108" fmla="*/ 482842 w 1219905"/>
              <a:gd name="connsiteY108" fmla="*/ 822967 h 1065790"/>
              <a:gd name="connsiteX109" fmla="*/ 489951 w 1219905"/>
              <a:gd name="connsiteY109" fmla="*/ 770680 h 1065790"/>
              <a:gd name="connsiteX110" fmla="*/ 466849 w 1219905"/>
              <a:gd name="connsiteY110" fmla="*/ 757387 h 1065790"/>
              <a:gd name="connsiteX111" fmla="*/ 457964 w 1219905"/>
              <a:gd name="connsiteY111" fmla="*/ 746752 h 1065790"/>
              <a:gd name="connsiteX112" fmla="*/ 460630 w 1219905"/>
              <a:gd name="connsiteY112" fmla="*/ 733459 h 1065790"/>
              <a:gd name="connsiteX113" fmla="*/ 496170 w 1219905"/>
              <a:gd name="connsiteY113" fmla="*/ 672309 h 1065790"/>
              <a:gd name="connsiteX114" fmla="*/ 519271 w 1219905"/>
              <a:gd name="connsiteY114" fmla="*/ 666106 h 1065790"/>
              <a:gd name="connsiteX115" fmla="*/ 542373 w 1219905"/>
              <a:gd name="connsiteY115" fmla="*/ 680285 h 1065790"/>
              <a:gd name="connsiteX116" fmla="*/ 585021 w 1219905"/>
              <a:gd name="connsiteY116" fmla="*/ 647495 h 1065790"/>
              <a:gd name="connsiteX117" fmla="*/ 577913 w 1219905"/>
              <a:gd name="connsiteY117" fmla="*/ 620909 h 1065790"/>
              <a:gd name="connsiteX118" fmla="*/ 579690 w 1219905"/>
              <a:gd name="connsiteY118" fmla="*/ 608502 h 1065790"/>
              <a:gd name="connsiteX119" fmla="*/ 589464 w 1219905"/>
              <a:gd name="connsiteY119" fmla="*/ 599640 h 1065790"/>
              <a:gd name="connsiteX120" fmla="*/ 939393 w 1219905"/>
              <a:gd name="connsiteY120" fmla="*/ 250022 h 1065790"/>
              <a:gd name="connsiteX121" fmla="*/ 847436 w 1219905"/>
              <a:gd name="connsiteY121" fmla="*/ 342763 h 1065790"/>
              <a:gd name="connsiteX122" fmla="*/ 939393 w 1219905"/>
              <a:gd name="connsiteY122" fmla="*/ 434611 h 1065790"/>
              <a:gd name="connsiteX123" fmla="*/ 1031350 w 1219905"/>
              <a:gd name="connsiteY123" fmla="*/ 342763 h 1065790"/>
              <a:gd name="connsiteX124" fmla="*/ 939393 w 1219905"/>
              <a:gd name="connsiteY124" fmla="*/ 250022 h 1065790"/>
              <a:gd name="connsiteX125" fmla="*/ 939393 w 1219905"/>
              <a:gd name="connsiteY125" fmla="*/ 215245 h 1065790"/>
              <a:gd name="connsiteX126" fmla="*/ 1064950 w 1219905"/>
              <a:gd name="connsiteY126" fmla="*/ 342763 h 1065790"/>
              <a:gd name="connsiteX127" fmla="*/ 939393 w 1219905"/>
              <a:gd name="connsiteY127" fmla="*/ 469389 h 1065790"/>
              <a:gd name="connsiteX128" fmla="*/ 814720 w 1219905"/>
              <a:gd name="connsiteY128" fmla="*/ 342763 h 1065790"/>
              <a:gd name="connsiteX129" fmla="*/ 939393 w 1219905"/>
              <a:gd name="connsiteY129" fmla="*/ 215245 h 1065790"/>
              <a:gd name="connsiteX130" fmla="*/ 339509 w 1219905"/>
              <a:gd name="connsiteY130" fmla="*/ 140694 h 1065790"/>
              <a:gd name="connsiteX131" fmla="*/ 356505 w 1219905"/>
              <a:gd name="connsiteY131" fmla="*/ 156788 h 1065790"/>
              <a:gd name="connsiteX132" fmla="*/ 356505 w 1219905"/>
              <a:gd name="connsiteY132" fmla="*/ 201493 h 1065790"/>
              <a:gd name="connsiteX133" fmla="*/ 371712 w 1219905"/>
              <a:gd name="connsiteY133" fmla="*/ 201493 h 1065790"/>
              <a:gd name="connsiteX134" fmla="*/ 425382 w 1219905"/>
              <a:gd name="connsiteY134" fmla="*/ 255140 h 1065790"/>
              <a:gd name="connsiteX135" fmla="*/ 409281 w 1219905"/>
              <a:gd name="connsiteY135" fmla="*/ 272128 h 1065790"/>
              <a:gd name="connsiteX136" fmla="*/ 392286 w 1219905"/>
              <a:gd name="connsiteY136" fmla="*/ 255140 h 1065790"/>
              <a:gd name="connsiteX137" fmla="*/ 371712 w 1219905"/>
              <a:gd name="connsiteY137" fmla="*/ 235469 h 1065790"/>
              <a:gd name="connsiteX138" fmla="*/ 328775 w 1219905"/>
              <a:gd name="connsiteY138" fmla="*/ 235469 h 1065790"/>
              <a:gd name="connsiteX139" fmla="*/ 287627 w 1219905"/>
              <a:gd name="connsiteY139" fmla="*/ 275704 h 1065790"/>
              <a:gd name="connsiteX140" fmla="*/ 309990 w 1219905"/>
              <a:gd name="connsiteY140" fmla="*/ 309680 h 1065790"/>
              <a:gd name="connsiteX141" fmla="*/ 382446 w 1219905"/>
              <a:gd name="connsiteY141" fmla="*/ 340974 h 1065790"/>
              <a:gd name="connsiteX142" fmla="*/ 425382 w 1219905"/>
              <a:gd name="connsiteY142" fmla="*/ 405350 h 1065790"/>
              <a:gd name="connsiteX143" fmla="*/ 356505 w 1219905"/>
              <a:gd name="connsiteY143" fmla="*/ 482243 h 1065790"/>
              <a:gd name="connsiteX144" fmla="*/ 356505 w 1219905"/>
              <a:gd name="connsiteY144" fmla="*/ 526949 h 1065790"/>
              <a:gd name="connsiteX145" fmla="*/ 339509 w 1219905"/>
              <a:gd name="connsiteY145" fmla="*/ 543937 h 1065790"/>
              <a:gd name="connsiteX146" fmla="*/ 323408 w 1219905"/>
              <a:gd name="connsiteY146" fmla="*/ 526949 h 1065790"/>
              <a:gd name="connsiteX147" fmla="*/ 323408 w 1219905"/>
              <a:gd name="connsiteY147" fmla="*/ 483137 h 1065790"/>
              <a:gd name="connsiteX148" fmla="*/ 307307 w 1219905"/>
              <a:gd name="connsiteY148" fmla="*/ 483137 h 1065790"/>
              <a:gd name="connsiteX149" fmla="*/ 253636 w 1219905"/>
              <a:gd name="connsiteY149" fmla="*/ 429491 h 1065790"/>
              <a:gd name="connsiteX150" fmla="*/ 270632 w 1219905"/>
              <a:gd name="connsiteY150" fmla="*/ 412503 h 1065790"/>
              <a:gd name="connsiteX151" fmla="*/ 287627 w 1219905"/>
              <a:gd name="connsiteY151" fmla="*/ 429491 h 1065790"/>
              <a:gd name="connsiteX152" fmla="*/ 307307 w 1219905"/>
              <a:gd name="connsiteY152" fmla="*/ 449161 h 1065790"/>
              <a:gd name="connsiteX153" fmla="*/ 347560 w 1219905"/>
              <a:gd name="connsiteY153" fmla="*/ 449161 h 1065790"/>
              <a:gd name="connsiteX154" fmla="*/ 392286 w 1219905"/>
              <a:gd name="connsiteY154" fmla="*/ 405350 h 1065790"/>
              <a:gd name="connsiteX155" fmla="*/ 369923 w 1219905"/>
              <a:gd name="connsiteY155" fmla="*/ 371374 h 1065790"/>
              <a:gd name="connsiteX156" fmla="*/ 297467 w 1219905"/>
              <a:gd name="connsiteY156" fmla="*/ 340974 h 1065790"/>
              <a:gd name="connsiteX157" fmla="*/ 253636 w 1219905"/>
              <a:gd name="connsiteY157" fmla="*/ 275704 h 1065790"/>
              <a:gd name="connsiteX158" fmla="*/ 323408 w 1219905"/>
              <a:gd name="connsiteY158" fmla="*/ 201493 h 1065790"/>
              <a:gd name="connsiteX159" fmla="*/ 323408 w 1219905"/>
              <a:gd name="connsiteY159" fmla="*/ 156788 h 1065790"/>
              <a:gd name="connsiteX160" fmla="*/ 339509 w 1219905"/>
              <a:gd name="connsiteY160" fmla="*/ 140694 h 1065790"/>
              <a:gd name="connsiteX161" fmla="*/ 903639 w 1219905"/>
              <a:gd name="connsiteY161" fmla="*/ 101508 h 1065790"/>
              <a:gd name="connsiteX162" fmla="*/ 856392 w 1219905"/>
              <a:gd name="connsiteY162" fmla="*/ 114008 h 1065790"/>
              <a:gd name="connsiteX163" fmla="*/ 865307 w 1219905"/>
              <a:gd name="connsiteY163" fmla="*/ 143473 h 1065790"/>
              <a:gd name="connsiteX164" fmla="*/ 856392 w 1219905"/>
              <a:gd name="connsiteY164" fmla="*/ 163117 h 1065790"/>
              <a:gd name="connsiteX165" fmla="*/ 793990 w 1219905"/>
              <a:gd name="connsiteY165" fmla="*/ 211332 h 1065790"/>
              <a:gd name="connsiteX166" fmla="*/ 772596 w 1219905"/>
              <a:gd name="connsiteY166" fmla="*/ 214011 h 1065790"/>
              <a:gd name="connsiteX167" fmla="*/ 746743 w 1219905"/>
              <a:gd name="connsiteY167" fmla="*/ 198832 h 1065790"/>
              <a:gd name="connsiteX168" fmla="*/ 722674 w 1219905"/>
              <a:gd name="connsiteY168" fmla="*/ 241690 h 1065790"/>
              <a:gd name="connsiteX169" fmla="*/ 748526 w 1219905"/>
              <a:gd name="connsiteY169" fmla="*/ 256869 h 1065790"/>
              <a:gd name="connsiteX170" fmla="*/ 755658 w 1219905"/>
              <a:gd name="connsiteY170" fmla="*/ 277406 h 1065790"/>
              <a:gd name="connsiteX171" fmla="*/ 744960 w 1219905"/>
              <a:gd name="connsiteY171" fmla="*/ 355086 h 1065790"/>
              <a:gd name="connsiteX172" fmla="*/ 733372 w 1219905"/>
              <a:gd name="connsiteY172" fmla="*/ 372051 h 1065790"/>
              <a:gd name="connsiteX173" fmla="*/ 703954 w 1219905"/>
              <a:gd name="connsiteY173" fmla="*/ 380087 h 1065790"/>
              <a:gd name="connsiteX174" fmla="*/ 716434 w 1219905"/>
              <a:gd name="connsiteY174" fmla="*/ 427410 h 1065790"/>
              <a:gd name="connsiteX175" fmla="*/ 745852 w 1219905"/>
              <a:gd name="connsiteY175" fmla="*/ 419374 h 1065790"/>
              <a:gd name="connsiteX176" fmla="*/ 765464 w 1219905"/>
              <a:gd name="connsiteY176" fmla="*/ 428303 h 1065790"/>
              <a:gd name="connsiteX177" fmla="*/ 812711 w 1219905"/>
              <a:gd name="connsiteY177" fmla="*/ 491697 h 1065790"/>
              <a:gd name="connsiteX178" fmla="*/ 816277 w 1219905"/>
              <a:gd name="connsiteY178" fmla="*/ 512234 h 1065790"/>
              <a:gd name="connsiteX179" fmla="*/ 801122 w 1219905"/>
              <a:gd name="connsiteY179" fmla="*/ 539020 h 1065790"/>
              <a:gd name="connsiteX180" fmla="*/ 843912 w 1219905"/>
              <a:gd name="connsiteY180" fmla="*/ 563128 h 1065790"/>
              <a:gd name="connsiteX181" fmla="*/ 859067 w 1219905"/>
              <a:gd name="connsiteY181" fmla="*/ 536342 h 1065790"/>
              <a:gd name="connsiteX182" fmla="*/ 878679 w 1219905"/>
              <a:gd name="connsiteY182" fmla="*/ 528306 h 1065790"/>
              <a:gd name="connsiteX183" fmla="*/ 956235 w 1219905"/>
              <a:gd name="connsiteY183" fmla="*/ 539020 h 1065790"/>
              <a:gd name="connsiteX184" fmla="*/ 957127 w 1219905"/>
              <a:gd name="connsiteY184" fmla="*/ 539020 h 1065790"/>
              <a:gd name="connsiteX185" fmla="*/ 982087 w 1219905"/>
              <a:gd name="connsiteY185" fmla="*/ 580093 h 1065790"/>
              <a:gd name="connsiteX186" fmla="*/ 1029334 w 1219905"/>
              <a:gd name="connsiteY186" fmla="*/ 568485 h 1065790"/>
              <a:gd name="connsiteX187" fmla="*/ 1020420 w 1219905"/>
              <a:gd name="connsiteY187" fmla="*/ 539020 h 1065790"/>
              <a:gd name="connsiteX188" fmla="*/ 1030226 w 1219905"/>
              <a:gd name="connsiteY188" fmla="*/ 519377 h 1065790"/>
              <a:gd name="connsiteX189" fmla="*/ 1092628 w 1219905"/>
              <a:gd name="connsiteY189" fmla="*/ 471161 h 1065790"/>
              <a:gd name="connsiteX190" fmla="*/ 1113131 w 1219905"/>
              <a:gd name="connsiteY190" fmla="*/ 468483 h 1065790"/>
              <a:gd name="connsiteX191" fmla="*/ 1139875 w 1219905"/>
              <a:gd name="connsiteY191" fmla="*/ 483662 h 1065790"/>
              <a:gd name="connsiteX192" fmla="*/ 1163944 w 1219905"/>
              <a:gd name="connsiteY192" fmla="*/ 440803 h 1065790"/>
              <a:gd name="connsiteX193" fmla="*/ 1137200 w 1219905"/>
              <a:gd name="connsiteY193" fmla="*/ 426517 h 1065790"/>
              <a:gd name="connsiteX194" fmla="*/ 1130069 w 1219905"/>
              <a:gd name="connsiteY194" fmla="*/ 405088 h 1065790"/>
              <a:gd name="connsiteX195" fmla="*/ 1140766 w 1219905"/>
              <a:gd name="connsiteY195" fmla="*/ 327407 h 1065790"/>
              <a:gd name="connsiteX196" fmla="*/ 1152355 w 1219905"/>
              <a:gd name="connsiteY196" fmla="*/ 309549 h 1065790"/>
              <a:gd name="connsiteX197" fmla="*/ 1181773 w 1219905"/>
              <a:gd name="connsiteY197" fmla="*/ 302406 h 1065790"/>
              <a:gd name="connsiteX198" fmla="*/ 1169293 w 1219905"/>
              <a:gd name="connsiteY198" fmla="*/ 255083 h 1065790"/>
              <a:gd name="connsiteX199" fmla="*/ 1140766 w 1219905"/>
              <a:gd name="connsiteY199" fmla="*/ 263119 h 1065790"/>
              <a:gd name="connsiteX200" fmla="*/ 1120263 w 1219905"/>
              <a:gd name="connsiteY200" fmla="*/ 254191 h 1065790"/>
              <a:gd name="connsiteX201" fmla="*/ 1073016 w 1219905"/>
              <a:gd name="connsiteY201" fmla="*/ 191689 h 1065790"/>
              <a:gd name="connsiteX202" fmla="*/ 1069450 w 1219905"/>
              <a:gd name="connsiteY202" fmla="*/ 171152 h 1065790"/>
              <a:gd name="connsiteX203" fmla="*/ 1084605 w 1219905"/>
              <a:gd name="connsiteY203" fmla="*/ 144366 h 1065790"/>
              <a:gd name="connsiteX204" fmla="*/ 1041815 w 1219905"/>
              <a:gd name="connsiteY204" fmla="*/ 120258 h 1065790"/>
              <a:gd name="connsiteX205" fmla="*/ 1027552 w 1219905"/>
              <a:gd name="connsiteY205" fmla="*/ 146152 h 1065790"/>
              <a:gd name="connsiteX206" fmla="*/ 1007048 w 1219905"/>
              <a:gd name="connsiteY206" fmla="*/ 154188 h 1065790"/>
              <a:gd name="connsiteX207" fmla="*/ 929492 w 1219905"/>
              <a:gd name="connsiteY207" fmla="*/ 143473 h 1065790"/>
              <a:gd name="connsiteX208" fmla="*/ 911662 w 1219905"/>
              <a:gd name="connsiteY208" fmla="*/ 130973 h 1065790"/>
              <a:gd name="connsiteX209" fmla="*/ 911662 w 1219905"/>
              <a:gd name="connsiteY209" fmla="*/ 64007 h 1065790"/>
              <a:gd name="connsiteX210" fmla="*/ 932166 w 1219905"/>
              <a:gd name="connsiteY210" fmla="*/ 76507 h 1065790"/>
              <a:gd name="connsiteX211" fmla="*/ 941080 w 1219905"/>
              <a:gd name="connsiteY211" fmla="*/ 108651 h 1065790"/>
              <a:gd name="connsiteX212" fmla="*/ 1005265 w 1219905"/>
              <a:gd name="connsiteY212" fmla="*/ 116687 h 1065790"/>
              <a:gd name="connsiteX213" fmla="*/ 1021311 w 1219905"/>
              <a:gd name="connsiteY213" fmla="*/ 88114 h 1065790"/>
              <a:gd name="connsiteX214" fmla="*/ 1044489 w 1219905"/>
              <a:gd name="connsiteY214" fmla="*/ 81864 h 1065790"/>
              <a:gd name="connsiteX215" fmla="*/ 1116697 w 1219905"/>
              <a:gd name="connsiteY215" fmla="*/ 122937 h 1065790"/>
              <a:gd name="connsiteX216" fmla="*/ 1122046 w 1219905"/>
              <a:gd name="connsiteY216" fmla="*/ 146152 h 1065790"/>
              <a:gd name="connsiteX217" fmla="*/ 1105108 w 1219905"/>
              <a:gd name="connsiteY217" fmla="*/ 175617 h 1065790"/>
              <a:gd name="connsiteX218" fmla="*/ 1144332 w 1219905"/>
              <a:gd name="connsiteY218" fmla="*/ 226511 h 1065790"/>
              <a:gd name="connsiteX219" fmla="*/ 1177316 w 1219905"/>
              <a:gd name="connsiteY219" fmla="*/ 218475 h 1065790"/>
              <a:gd name="connsiteX220" fmla="*/ 1190688 w 1219905"/>
              <a:gd name="connsiteY220" fmla="*/ 219368 h 1065790"/>
              <a:gd name="connsiteX221" fmla="*/ 1197819 w 1219905"/>
              <a:gd name="connsiteY221" fmla="*/ 230083 h 1065790"/>
              <a:gd name="connsiteX222" fmla="*/ 1219214 w 1219905"/>
              <a:gd name="connsiteY222" fmla="*/ 309549 h 1065790"/>
              <a:gd name="connsiteX223" fmla="*/ 1207625 w 1219905"/>
              <a:gd name="connsiteY223" fmla="*/ 330979 h 1065790"/>
              <a:gd name="connsiteX224" fmla="*/ 1175533 w 1219905"/>
              <a:gd name="connsiteY224" fmla="*/ 339907 h 1065790"/>
              <a:gd name="connsiteX225" fmla="*/ 1166618 w 1219905"/>
              <a:gd name="connsiteY225" fmla="*/ 403302 h 1065790"/>
              <a:gd name="connsiteX226" fmla="*/ 1196036 w 1219905"/>
              <a:gd name="connsiteY226" fmla="*/ 420267 h 1065790"/>
              <a:gd name="connsiteX227" fmla="*/ 1203168 w 1219905"/>
              <a:gd name="connsiteY227" fmla="*/ 430089 h 1065790"/>
              <a:gd name="connsiteX228" fmla="*/ 1201385 w 1219905"/>
              <a:gd name="connsiteY228" fmla="*/ 442589 h 1065790"/>
              <a:gd name="connsiteX229" fmla="*/ 1160378 w 1219905"/>
              <a:gd name="connsiteY229" fmla="*/ 514912 h 1065790"/>
              <a:gd name="connsiteX230" fmla="*/ 1137200 w 1219905"/>
              <a:gd name="connsiteY230" fmla="*/ 521163 h 1065790"/>
              <a:gd name="connsiteX231" fmla="*/ 1108674 w 1219905"/>
              <a:gd name="connsiteY231" fmla="*/ 504198 h 1065790"/>
              <a:gd name="connsiteX232" fmla="*/ 1057861 w 1219905"/>
              <a:gd name="connsiteY232" fmla="*/ 542592 h 1065790"/>
              <a:gd name="connsiteX233" fmla="*/ 1065884 w 1219905"/>
              <a:gd name="connsiteY233" fmla="*/ 576521 h 1065790"/>
              <a:gd name="connsiteX234" fmla="*/ 1064101 w 1219905"/>
              <a:gd name="connsiteY234" fmla="*/ 589022 h 1065790"/>
              <a:gd name="connsiteX235" fmla="*/ 1053404 w 1219905"/>
              <a:gd name="connsiteY235" fmla="*/ 597058 h 1065790"/>
              <a:gd name="connsiteX236" fmla="*/ 974064 w 1219905"/>
              <a:gd name="connsiteY236" fmla="*/ 618487 h 1065790"/>
              <a:gd name="connsiteX237" fmla="*/ 969607 w 1219905"/>
              <a:gd name="connsiteY237" fmla="*/ 618487 h 1065790"/>
              <a:gd name="connsiteX238" fmla="*/ 961584 w 1219905"/>
              <a:gd name="connsiteY238" fmla="*/ 616701 h 1065790"/>
              <a:gd name="connsiteX239" fmla="*/ 953561 w 1219905"/>
              <a:gd name="connsiteY239" fmla="*/ 605987 h 1065790"/>
              <a:gd name="connsiteX240" fmla="*/ 945538 w 1219905"/>
              <a:gd name="connsiteY240" fmla="*/ 573843 h 1065790"/>
              <a:gd name="connsiteX241" fmla="*/ 881353 w 1219905"/>
              <a:gd name="connsiteY241" fmla="*/ 564914 h 1065790"/>
              <a:gd name="connsiteX242" fmla="*/ 864415 w 1219905"/>
              <a:gd name="connsiteY242" fmla="*/ 594379 h 1065790"/>
              <a:gd name="connsiteX243" fmla="*/ 841238 w 1219905"/>
              <a:gd name="connsiteY243" fmla="*/ 600629 h 1065790"/>
              <a:gd name="connsiteX244" fmla="*/ 769921 w 1219905"/>
              <a:gd name="connsiteY244" fmla="*/ 559557 h 1065790"/>
              <a:gd name="connsiteX245" fmla="*/ 761898 w 1219905"/>
              <a:gd name="connsiteY245" fmla="*/ 547949 h 1065790"/>
              <a:gd name="connsiteX246" fmla="*/ 763681 w 1219905"/>
              <a:gd name="connsiteY246" fmla="*/ 536342 h 1065790"/>
              <a:gd name="connsiteX247" fmla="*/ 780619 w 1219905"/>
              <a:gd name="connsiteY247" fmla="*/ 506877 h 1065790"/>
              <a:gd name="connsiteX248" fmla="*/ 741395 w 1219905"/>
              <a:gd name="connsiteY248" fmla="*/ 455982 h 1065790"/>
              <a:gd name="connsiteX249" fmla="*/ 708411 w 1219905"/>
              <a:gd name="connsiteY249" fmla="*/ 464018 h 1065790"/>
              <a:gd name="connsiteX250" fmla="*/ 687907 w 1219905"/>
              <a:gd name="connsiteY250" fmla="*/ 452411 h 1065790"/>
              <a:gd name="connsiteX251" fmla="*/ 666512 w 1219905"/>
              <a:gd name="connsiteY251" fmla="*/ 372051 h 1065790"/>
              <a:gd name="connsiteX252" fmla="*/ 669187 w 1219905"/>
              <a:gd name="connsiteY252" fmla="*/ 359551 h 1065790"/>
              <a:gd name="connsiteX253" fmla="*/ 678993 w 1219905"/>
              <a:gd name="connsiteY253" fmla="*/ 351515 h 1065790"/>
              <a:gd name="connsiteX254" fmla="*/ 711085 w 1219905"/>
              <a:gd name="connsiteY254" fmla="*/ 343479 h 1065790"/>
              <a:gd name="connsiteX255" fmla="*/ 719108 w 1219905"/>
              <a:gd name="connsiteY255" fmla="*/ 279191 h 1065790"/>
              <a:gd name="connsiteX256" fmla="*/ 690582 w 1219905"/>
              <a:gd name="connsiteY256" fmla="*/ 262227 h 1065790"/>
              <a:gd name="connsiteX257" fmla="*/ 682559 w 1219905"/>
              <a:gd name="connsiteY257" fmla="*/ 252405 h 1065790"/>
              <a:gd name="connsiteX258" fmla="*/ 684342 w 1219905"/>
              <a:gd name="connsiteY258" fmla="*/ 239904 h 1065790"/>
              <a:gd name="connsiteX259" fmla="*/ 725348 w 1219905"/>
              <a:gd name="connsiteY259" fmla="*/ 167581 h 1065790"/>
              <a:gd name="connsiteX260" fmla="*/ 748526 w 1219905"/>
              <a:gd name="connsiteY260" fmla="*/ 161331 h 1065790"/>
              <a:gd name="connsiteX261" fmla="*/ 777944 w 1219905"/>
              <a:gd name="connsiteY261" fmla="*/ 178296 h 1065790"/>
              <a:gd name="connsiteX262" fmla="*/ 828757 w 1219905"/>
              <a:gd name="connsiteY262" fmla="*/ 139902 h 1065790"/>
              <a:gd name="connsiteX263" fmla="*/ 819843 w 1219905"/>
              <a:gd name="connsiteY263" fmla="*/ 106865 h 1065790"/>
              <a:gd name="connsiteX264" fmla="*/ 821626 w 1219905"/>
              <a:gd name="connsiteY264" fmla="*/ 94365 h 1065790"/>
              <a:gd name="connsiteX265" fmla="*/ 832323 w 1219905"/>
              <a:gd name="connsiteY265" fmla="*/ 86329 h 1065790"/>
              <a:gd name="connsiteX266" fmla="*/ 297487 w 1219905"/>
              <a:gd name="connsiteY266" fmla="*/ 37738 h 1065790"/>
              <a:gd name="connsiteX267" fmla="*/ 230572 w 1219905"/>
              <a:gd name="connsiteY267" fmla="*/ 56440 h 1065790"/>
              <a:gd name="connsiteX268" fmla="*/ 241278 w 1219905"/>
              <a:gd name="connsiteY268" fmla="*/ 96516 h 1065790"/>
              <a:gd name="connsiteX269" fmla="*/ 232356 w 1219905"/>
              <a:gd name="connsiteY269" fmla="*/ 116109 h 1065790"/>
              <a:gd name="connsiteX270" fmla="*/ 152058 w 1219905"/>
              <a:gd name="connsiteY270" fmla="*/ 176669 h 1065790"/>
              <a:gd name="connsiteX271" fmla="*/ 131538 w 1219905"/>
              <a:gd name="connsiteY271" fmla="*/ 180231 h 1065790"/>
              <a:gd name="connsiteX272" fmla="*/ 94958 w 1219905"/>
              <a:gd name="connsiteY272" fmla="*/ 158857 h 1065790"/>
              <a:gd name="connsiteX273" fmla="*/ 60162 w 1219905"/>
              <a:gd name="connsiteY273" fmla="*/ 220308 h 1065790"/>
              <a:gd name="connsiteX274" fmla="*/ 96742 w 1219905"/>
              <a:gd name="connsiteY274" fmla="*/ 240791 h 1065790"/>
              <a:gd name="connsiteX275" fmla="*/ 104772 w 1219905"/>
              <a:gd name="connsiteY275" fmla="*/ 261274 h 1065790"/>
              <a:gd name="connsiteX276" fmla="*/ 91389 w 1219905"/>
              <a:gd name="connsiteY276" fmla="*/ 360129 h 1065790"/>
              <a:gd name="connsiteX277" fmla="*/ 78006 w 1219905"/>
              <a:gd name="connsiteY277" fmla="*/ 377941 h 1065790"/>
              <a:gd name="connsiteX278" fmla="*/ 37857 w 1219905"/>
              <a:gd name="connsiteY278" fmla="*/ 388628 h 1065790"/>
              <a:gd name="connsiteX279" fmla="*/ 56593 w 1219905"/>
              <a:gd name="connsiteY279" fmla="*/ 455422 h 1065790"/>
              <a:gd name="connsiteX280" fmla="*/ 96742 w 1219905"/>
              <a:gd name="connsiteY280" fmla="*/ 444735 h 1065790"/>
              <a:gd name="connsiteX281" fmla="*/ 116370 w 1219905"/>
              <a:gd name="connsiteY281" fmla="*/ 454531 h 1065790"/>
              <a:gd name="connsiteX282" fmla="*/ 177040 w 1219905"/>
              <a:gd name="connsiteY282" fmla="*/ 533793 h 1065790"/>
              <a:gd name="connsiteX283" fmla="*/ 180609 w 1219905"/>
              <a:gd name="connsiteY283" fmla="*/ 554276 h 1065790"/>
              <a:gd name="connsiteX284" fmla="*/ 159196 w 1219905"/>
              <a:gd name="connsiteY284" fmla="*/ 590790 h 1065790"/>
              <a:gd name="connsiteX285" fmla="*/ 220758 w 1219905"/>
              <a:gd name="connsiteY285" fmla="*/ 625523 h 1065790"/>
              <a:gd name="connsiteX286" fmla="*/ 241278 w 1219905"/>
              <a:gd name="connsiteY286" fmla="*/ 589009 h 1065790"/>
              <a:gd name="connsiteX287" fmla="*/ 261799 w 1219905"/>
              <a:gd name="connsiteY287" fmla="*/ 580994 h 1065790"/>
              <a:gd name="connsiteX288" fmla="*/ 360833 w 1219905"/>
              <a:gd name="connsiteY288" fmla="*/ 594353 h 1065790"/>
              <a:gd name="connsiteX289" fmla="*/ 361726 w 1219905"/>
              <a:gd name="connsiteY289" fmla="*/ 594353 h 1065790"/>
              <a:gd name="connsiteX290" fmla="*/ 378677 w 1219905"/>
              <a:gd name="connsiteY290" fmla="*/ 607711 h 1065790"/>
              <a:gd name="connsiteX291" fmla="*/ 389384 w 1219905"/>
              <a:gd name="connsiteY291" fmla="*/ 647788 h 1065790"/>
              <a:gd name="connsiteX292" fmla="*/ 456299 w 1219905"/>
              <a:gd name="connsiteY292" fmla="*/ 629976 h 1065790"/>
              <a:gd name="connsiteX293" fmla="*/ 445592 w 1219905"/>
              <a:gd name="connsiteY293" fmla="*/ 589009 h 1065790"/>
              <a:gd name="connsiteX294" fmla="*/ 454514 w 1219905"/>
              <a:gd name="connsiteY294" fmla="*/ 569416 h 1065790"/>
              <a:gd name="connsiteX295" fmla="*/ 534812 w 1219905"/>
              <a:gd name="connsiteY295" fmla="*/ 508857 h 1065790"/>
              <a:gd name="connsiteX296" fmla="*/ 555333 w 1219905"/>
              <a:gd name="connsiteY296" fmla="*/ 505294 h 1065790"/>
              <a:gd name="connsiteX297" fmla="*/ 591913 w 1219905"/>
              <a:gd name="connsiteY297" fmla="*/ 526668 h 1065790"/>
              <a:gd name="connsiteX298" fmla="*/ 626709 w 1219905"/>
              <a:gd name="connsiteY298" fmla="*/ 465218 h 1065790"/>
              <a:gd name="connsiteX299" fmla="*/ 590129 w 1219905"/>
              <a:gd name="connsiteY299" fmla="*/ 444735 h 1065790"/>
              <a:gd name="connsiteX300" fmla="*/ 582099 w 1219905"/>
              <a:gd name="connsiteY300" fmla="*/ 424251 h 1065790"/>
              <a:gd name="connsiteX301" fmla="*/ 595482 w 1219905"/>
              <a:gd name="connsiteY301" fmla="*/ 325396 h 1065790"/>
              <a:gd name="connsiteX302" fmla="*/ 608865 w 1219905"/>
              <a:gd name="connsiteY302" fmla="*/ 307585 h 1065790"/>
              <a:gd name="connsiteX303" fmla="*/ 649014 w 1219905"/>
              <a:gd name="connsiteY303" fmla="*/ 296898 h 1065790"/>
              <a:gd name="connsiteX304" fmla="*/ 631170 w 1219905"/>
              <a:gd name="connsiteY304" fmla="*/ 230104 h 1065790"/>
              <a:gd name="connsiteX305" fmla="*/ 590129 w 1219905"/>
              <a:gd name="connsiteY305" fmla="*/ 240791 h 1065790"/>
              <a:gd name="connsiteX306" fmla="*/ 571393 w 1219905"/>
              <a:gd name="connsiteY306" fmla="*/ 231885 h 1065790"/>
              <a:gd name="connsiteX307" fmla="*/ 509831 w 1219905"/>
              <a:gd name="connsiteY307" fmla="*/ 152623 h 1065790"/>
              <a:gd name="connsiteX308" fmla="*/ 506262 w 1219905"/>
              <a:gd name="connsiteY308" fmla="*/ 131249 h 1065790"/>
              <a:gd name="connsiteX309" fmla="*/ 527675 w 1219905"/>
              <a:gd name="connsiteY309" fmla="*/ 94735 h 1065790"/>
              <a:gd name="connsiteX310" fmla="*/ 466113 w 1219905"/>
              <a:gd name="connsiteY310" fmla="*/ 60002 h 1065790"/>
              <a:gd name="connsiteX311" fmla="*/ 445592 w 1219905"/>
              <a:gd name="connsiteY311" fmla="*/ 96516 h 1065790"/>
              <a:gd name="connsiteX312" fmla="*/ 425072 w 1219905"/>
              <a:gd name="connsiteY312" fmla="*/ 103641 h 1065790"/>
              <a:gd name="connsiteX313" fmla="*/ 326038 w 1219905"/>
              <a:gd name="connsiteY313" fmla="*/ 91173 h 1065790"/>
              <a:gd name="connsiteX314" fmla="*/ 309086 w 1219905"/>
              <a:gd name="connsiteY314" fmla="*/ 77814 h 1065790"/>
              <a:gd name="connsiteX315" fmla="*/ 305517 w 1219905"/>
              <a:gd name="connsiteY315" fmla="*/ 333 h 1065790"/>
              <a:gd name="connsiteX316" fmla="*/ 318008 w 1219905"/>
              <a:gd name="connsiteY316" fmla="*/ 3005 h 1065790"/>
              <a:gd name="connsiteX317" fmla="*/ 326038 w 1219905"/>
              <a:gd name="connsiteY317" fmla="*/ 12802 h 1065790"/>
              <a:gd name="connsiteX318" fmla="*/ 338528 w 1219905"/>
              <a:gd name="connsiteY318" fmla="*/ 57331 h 1065790"/>
              <a:gd name="connsiteX319" fmla="*/ 422395 w 1219905"/>
              <a:gd name="connsiteY319" fmla="*/ 68018 h 1065790"/>
              <a:gd name="connsiteX320" fmla="*/ 445592 w 1219905"/>
              <a:gd name="connsiteY320" fmla="*/ 28832 h 1065790"/>
              <a:gd name="connsiteX321" fmla="*/ 468790 w 1219905"/>
              <a:gd name="connsiteY321" fmla="*/ 22598 h 1065790"/>
              <a:gd name="connsiteX322" fmla="*/ 558902 w 1219905"/>
              <a:gd name="connsiteY322" fmla="*/ 73361 h 1065790"/>
              <a:gd name="connsiteX323" fmla="*/ 565147 w 1219905"/>
              <a:gd name="connsiteY323" fmla="*/ 97407 h 1065790"/>
              <a:gd name="connsiteX324" fmla="*/ 541950 w 1219905"/>
              <a:gd name="connsiteY324" fmla="*/ 135702 h 1065790"/>
              <a:gd name="connsiteX325" fmla="*/ 594590 w 1219905"/>
              <a:gd name="connsiteY325" fmla="*/ 205168 h 1065790"/>
              <a:gd name="connsiteX326" fmla="*/ 638308 w 1219905"/>
              <a:gd name="connsiteY326" fmla="*/ 192699 h 1065790"/>
              <a:gd name="connsiteX327" fmla="*/ 650798 w 1219905"/>
              <a:gd name="connsiteY327" fmla="*/ 194481 h 1065790"/>
              <a:gd name="connsiteX328" fmla="*/ 659720 w 1219905"/>
              <a:gd name="connsiteY328" fmla="*/ 205168 h 1065790"/>
              <a:gd name="connsiteX329" fmla="*/ 686486 w 1219905"/>
              <a:gd name="connsiteY329" fmla="*/ 304913 h 1065790"/>
              <a:gd name="connsiteX330" fmla="*/ 673996 w 1219905"/>
              <a:gd name="connsiteY330" fmla="*/ 325396 h 1065790"/>
              <a:gd name="connsiteX331" fmla="*/ 629386 w 1219905"/>
              <a:gd name="connsiteY331" fmla="*/ 337865 h 1065790"/>
              <a:gd name="connsiteX332" fmla="*/ 618679 w 1219905"/>
              <a:gd name="connsiteY332" fmla="*/ 422470 h 1065790"/>
              <a:gd name="connsiteX333" fmla="*/ 657936 w 1219905"/>
              <a:gd name="connsiteY333" fmla="*/ 444735 h 1065790"/>
              <a:gd name="connsiteX334" fmla="*/ 666858 w 1219905"/>
              <a:gd name="connsiteY334" fmla="*/ 455422 h 1065790"/>
              <a:gd name="connsiteX335" fmla="*/ 664181 w 1219905"/>
              <a:gd name="connsiteY335" fmla="*/ 467890 h 1065790"/>
              <a:gd name="connsiteX336" fmla="*/ 613326 w 1219905"/>
              <a:gd name="connsiteY336" fmla="*/ 557839 h 1065790"/>
              <a:gd name="connsiteX337" fmla="*/ 589237 w 1219905"/>
              <a:gd name="connsiteY337" fmla="*/ 564073 h 1065790"/>
              <a:gd name="connsiteX338" fmla="*/ 549980 w 1219905"/>
              <a:gd name="connsiteY338" fmla="*/ 540918 h 1065790"/>
              <a:gd name="connsiteX339" fmla="*/ 481280 w 1219905"/>
              <a:gd name="connsiteY339" fmla="*/ 593462 h 1065790"/>
              <a:gd name="connsiteX340" fmla="*/ 493771 w 1219905"/>
              <a:gd name="connsiteY340" fmla="*/ 637101 h 1065790"/>
              <a:gd name="connsiteX341" fmla="*/ 491987 w 1219905"/>
              <a:gd name="connsiteY341" fmla="*/ 650459 h 1065790"/>
              <a:gd name="connsiteX342" fmla="*/ 481280 w 1219905"/>
              <a:gd name="connsiteY342" fmla="*/ 658475 h 1065790"/>
              <a:gd name="connsiteX343" fmla="*/ 381354 w 1219905"/>
              <a:gd name="connsiteY343" fmla="*/ 685192 h 1065790"/>
              <a:gd name="connsiteX344" fmla="*/ 376893 w 1219905"/>
              <a:gd name="connsiteY344" fmla="*/ 685192 h 1065790"/>
              <a:gd name="connsiteX345" fmla="*/ 368863 w 1219905"/>
              <a:gd name="connsiteY345" fmla="*/ 683411 h 1065790"/>
              <a:gd name="connsiteX346" fmla="*/ 360833 w 1219905"/>
              <a:gd name="connsiteY346" fmla="*/ 672724 h 1065790"/>
              <a:gd name="connsiteX347" fmla="*/ 349235 w 1219905"/>
              <a:gd name="connsiteY347" fmla="*/ 628195 h 1065790"/>
              <a:gd name="connsiteX348" fmla="*/ 263583 w 1219905"/>
              <a:gd name="connsiteY348" fmla="*/ 618398 h 1065790"/>
              <a:gd name="connsiteX349" fmla="*/ 241278 w 1219905"/>
              <a:gd name="connsiteY349" fmla="*/ 656694 h 1065790"/>
              <a:gd name="connsiteX350" fmla="*/ 218081 w 1219905"/>
              <a:gd name="connsiteY350" fmla="*/ 662928 h 1065790"/>
              <a:gd name="connsiteX351" fmla="*/ 127969 w 1219905"/>
              <a:gd name="connsiteY351" fmla="*/ 612164 h 1065790"/>
              <a:gd name="connsiteX352" fmla="*/ 119939 w 1219905"/>
              <a:gd name="connsiteY352" fmla="*/ 601477 h 1065790"/>
              <a:gd name="connsiteX353" fmla="*/ 121724 w 1219905"/>
              <a:gd name="connsiteY353" fmla="*/ 588119 h 1065790"/>
              <a:gd name="connsiteX354" fmla="*/ 144921 w 1219905"/>
              <a:gd name="connsiteY354" fmla="*/ 548933 h 1065790"/>
              <a:gd name="connsiteX355" fmla="*/ 92281 w 1219905"/>
              <a:gd name="connsiteY355" fmla="*/ 481249 h 1065790"/>
              <a:gd name="connsiteX356" fmla="*/ 48563 w 1219905"/>
              <a:gd name="connsiteY356" fmla="*/ 492826 h 1065790"/>
              <a:gd name="connsiteX357" fmla="*/ 35180 w 1219905"/>
              <a:gd name="connsiteY357" fmla="*/ 491045 h 1065790"/>
              <a:gd name="connsiteX358" fmla="*/ 28043 w 1219905"/>
              <a:gd name="connsiteY358" fmla="*/ 481249 h 1065790"/>
              <a:gd name="connsiteX359" fmla="*/ 384 w 1219905"/>
              <a:gd name="connsiteY359" fmla="*/ 381503 h 1065790"/>
              <a:gd name="connsiteX360" fmla="*/ 12875 w 1219905"/>
              <a:gd name="connsiteY360" fmla="*/ 360129 h 1065790"/>
              <a:gd name="connsiteX361" fmla="*/ 57485 w 1219905"/>
              <a:gd name="connsiteY361" fmla="*/ 348552 h 1065790"/>
              <a:gd name="connsiteX362" fmla="*/ 67299 w 1219905"/>
              <a:gd name="connsiteY362" fmla="*/ 263946 h 1065790"/>
              <a:gd name="connsiteX363" fmla="*/ 28935 w 1219905"/>
              <a:gd name="connsiteY363" fmla="*/ 240791 h 1065790"/>
              <a:gd name="connsiteX364" fmla="*/ 20013 w 1219905"/>
              <a:gd name="connsiteY364" fmla="*/ 230104 h 1065790"/>
              <a:gd name="connsiteX365" fmla="*/ 22689 w 1219905"/>
              <a:gd name="connsiteY365" fmla="*/ 217636 h 1065790"/>
              <a:gd name="connsiteX366" fmla="*/ 74437 w 1219905"/>
              <a:gd name="connsiteY366" fmla="*/ 127687 h 1065790"/>
              <a:gd name="connsiteX367" fmla="*/ 84251 w 1219905"/>
              <a:gd name="connsiteY367" fmla="*/ 120562 h 1065790"/>
              <a:gd name="connsiteX368" fmla="*/ 97634 w 1219905"/>
              <a:gd name="connsiteY368" fmla="*/ 121453 h 1065790"/>
              <a:gd name="connsiteX369" fmla="*/ 136891 w 1219905"/>
              <a:gd name="connsiteY369" fmla="*/ 144608 h 1065790"/>
              <a:gd name="connsiteX370" fmla="*/ 204698 w 1219905"/>
              <a:gd name="connsiteY370" fmla="*/ 92063 h 1065790"/>
              <a:gd name="connsiteX371" fmla="*/ 193100 w 1219905"/>
              <a:gd name="connsiteY371" fmla="*/ 48425 h 1065790"/>
              <a:gd name="connsiteX372" fmla="*/ 204698 w 1219905"/>
              <a:gd name="connsiteY372" fmla="*/ 27941 h 1065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</a:cxnLst>
            <a:rect l="l" t="t" r="r" b="b"/>
            <a:pathLst>
              <a:path w="1219905" h="1065790">
                <a:moveTo>
                  <a:pt x="688266" y="746385"/>
                </a:moveTo>
                <a:cubicBezTo>
                  <a:pt x="645260" y="746385"/>
                  <a:pt x="609422" y="781884"/>
                  <a:pt x="609422" y="824484"/>
                </a:cubicBezTo>
                <a:cubicBezTo>
                  <a:pt x="609422" y="867972"/>
                  <a:pt x="645260" y="903471"/>
                  <a:pt x="688266" y="903471"/>
                </a:cubicBezTo>
                <a:cubicBezTo>
                  <a:pt x="732168" y="903471"/>
                  <a:pt x="767110" y="867972"/>
                  <a:pt x="767110" y="824484"/>
                </a:cubicBezTo>
                <a:cubicBezTo>
                  <a:pt x="767110" y="781884"/>
                  <a:pt x="732168" y="746385"/>
                  <a:pt x="688266" y="746385"/>
                </a:cubicBezTo>
                <a:close/>
                <a:moveTo>
                  <a:pt x="688266" y="713547"/>
                </a:moveTo>
                <a:cubicBezTo>
                  <a:pt x="750983" y="713547"/>
                  <a:pt x="802052" y="763247"/>
                  <a:pt x="802052" y="824484"/>
                </a:cubicBezTo>
                <a:cubicBezTo>
                  <a:pt x="802052" y="886609"/>
                  <a:pt x="750983" y="936309"/>
                  <a:pt x="688266" y="936309"/>
                </a:cubicBezTo>
                <a:cubicBezTo>
                  <a:pt x="626445" y="936309"/>
                  <a:pt x="575376" y="886609"/>
                  <a:pt x="575376" y="824484"/>
                </a:cubicBezTo>
                <a:cubicBezTo>
                  <a:pt x="575376" y="763247"/>
                  <a:pt x="626445" y="713547"/>
                  <a:pt x="688266" y="713547"/>
                </a:cubicBezTo>
                <a:close/>
                <a:moveTo>
                  <a:pt x="651660" y="618250"/>
                </a:moveTo>
                <a:lnTo>
                  <a:pt x="614342" y="627998"/>
                </a:lnTo>
                <a:lnTo>
                  <a:pt x="620562" y="651926"/>
                </a:lnTo>
                <a:cubicBezTo>
                  <a:pt x="623227" y="659016"/>
                  <a:pt x="619673" y="667878"/>
                  <a:pt x="611677" y="670537"/>
                </a:cubicBezTo>
                <a:cubicBezTo>
                  <a:pt x="591241" y="681171"/>
                  <a:pt x="573471" y="695351"/>
                  <a:pt x="558366" y="712189"/>
                </a:cubicBezTo>
                <a:cubicBezTo>
                  <a:pt x="553035" y="717507"/>
                  <a:pt x="545038" y="719279"/>
                  <a:pt x="537042" y="715734"/>
                </a:cubicBezTo>
                <a:lnTo>
                  <a:pt x="516606" y="703327"/>
                </a:lnTo>
                <a:lnTo>
                  <a:pt x="497059" y="736117"/>
                </a:lnTo>
                <a:lnTo>
                  <a:pt x="518383" y="748524"/>
                </a:lnTo>
                <a:cubicBezTo>
                  <a:pt x="525491" y="752069"/>
                  <a:pt x="529045" y="760931"/>
                  <a:pt x="525491" y="768907"/>
                </a:cubicBezTo>
                <a:cubicBezTo>
                  <a:pt x="519271" y="790177"/>
                  <a:pt x="515717" y="812332"/>
                  <a:pt x="517494" y="834487"/>
                </a:cubicBezTo>
                <a:cubicBezTo>
                  <a:pt x="517494" y="843350"/>
                  <a:pt x="513052" y="849553"/>
                  <a:pt x="505055" y="852212"/>
                </a:cubicBezTo>
                <a:lnTo>
                  <a:pt x="481954" y="858415"/>
                </a:lnTo>
                <a:lnTo>
                  <a:pt x="491728" y="895636"/>
                </a:lnTo>
                <a:lnTo>
                  <a:pt x="513940" y="888547"/>
                </a:lnTo>
                <a:cubicBezTo>
                  <a:pt x="522825" y="886774"/>
                  <a:pt x="530822" y="891205"/>
                  <a:pt x="534376" y="897409"/>
                </a:cubicBezTo>
                <a:cubicBezTo>
                  <a:pt x="544150" y="917792"/>
                  <a:pt x="557477" y="936402"/>
                  <a:pt x="575248" y="950582"/>
                </a:cubicBezTo>
                <a:cubicBezTo>
                  <a:pt x="581467" y="955899"/>
                  <a:pt x="583244" y="964761"/>
                  <a:pt x="577913" y="971851"/>
                </a:cubicBezTo>
                <a:lnTo>
                  <a:pt x="567251" y="992234"/>
                </a:lnTo>
                <a:lnTo>
                  <a:pt x="599237" y="1011731"/>
                </a:lnTo>
                <a:lnTo>
                  <a:pt x="611677" y="990462"/>
                </a:lnTo>
                <a:cubicBezTo>
                  <a:pt x="616119" y="984258"/>
                  <a:pt x="624116" y="980713"/>
                  <a:pt x="631224" y="983372"/>
                </a:cubicBezTo>
                <a:cubicBezTo>
                  <a:pt x="652548" y="990462"/>
                  <a:pt x="675649" y="994006"/>
                  <a:pt x="698751" y="992234"/>
                </a:cubicBezTo>
                <a:cubicBezTo>
                  <a:pt x="706747" y="992234"/>
                  <a:pt x="713855" y="996665"/>
                  <a:pt x="715632" y="1004641"/>
                </a:cubicBezTo>
                <a:lnTo>
                  <a:pt x="721852" y="1027683"/>
                </a:lnTo>
                <a:lnTo>
                  <a:pt x="758281" y="1018821"/>
                </a:lnTo>
                <a:lnTo>
                  <a:pt x="752950" y="994893"/>
                </a:lnTo>
                <a:cubicBezTo>
                  <a:pt x="750284" y="986917"/>
                  <a:pt x="753838" y="978941"/>
                  <a:pt x="761835" y="975396"/>
                </a:cubicBezTo>
                <a:cubicBezTo>
                  <a:pt x="781382" y="964761"/>
                  <a:pt x="800041" y="951468"/>
                  <a:pt x="815146" y="934630"/>
                </a:cubicBezTo>
                <a:cubicBezTo>
                  <a:pt x="820477" y="928426"/>
                  <a:pt x="828473" y="927540"/>
                  <a:pt x="835581" y="931085"/>
                </a:cubicBezTo>
                <a:lnTo>
                  <a:pt x="856906" y="943492"/>
                </a:lnTo>
                <a:lnTo>
                  <a:pt x="875564" y="909816"/>
                </a:lnTo>
                <a:lnTo>
                  <a:pt x="854240" y="898295"/>
                </a:lnTo>
                <a:cubicBezTo>
                  <a:pt x="847132" y="893864"/>
                  <a:pt x="844466" y="885002"/>
                  <a:pt x="847132" y="877912"/>
                </a:cubicBezTo>
                <a:cubicBezTo>
                  <a:pt x="854240" y="856643"/>
                  <a:pt x="857794" y="834487"/>
                  <a:pt x="856017" y="812332"/>
                </a:cubicBezTo>
                <a:cubicBezTo>
                  <a:pt x="855129" y="803470"/>
                  <a:pt x="860460" y="795494"/>
                  <a:pt x="868456" y="794608"/>
                </a:cubicBezTo>
                <a:lnTo>
                  <a:pt x="891558" y="788404"/>
                </a:lnTo>
                <a:lnTo>
                  <a:pt x="881784" y="751183"/>
                </a:lnTo>
                <a:lnTo>
                  <a:pt x="858683" y="757387"/>
                </a:lnTo>
                <a:cubicBezTo>
                  <a:pt x="850686" y="759159"/>
                  <a:pt x="842689" y="755614"/>
                  <a:pt x="839135" y="748524"/>
                </a:cubicBezTo>
                <a:cubicBezTo>
                  <a:pt x="829362" y="728141"/>
                  <a:pt x="815146" y="710417"/>
                  <a:pt x="798264" y="695351"/>
                </a:cubicBezTo>
                <a:cubicBezTo>
                  <a:pt x="792044" y="690034"/>
                  <a:pt x="790267" y="681171"/>
                  <a:pt x="794710" y="674968"/>
                </a:cubicBezTo>
                <a:lnTo>
                  <a:pt x="806260" y="653699"/>
                </a:lnTo>
                <a:lnTo>
                  <a:pt x="774274" y="634202"/>
                </a:lnTo>
                <a:lnTo>
                  <a:pt x="761835" y="655471"/>
                </a:lnTo>
                <a:cubicBezTo>
                  <a:pt x="757392" y="662561"/>
                  <a:pt x="749396" y="665220"/>
                  <a:pt x="742288" y="663447"/>
                </a:cubicBezTo>
                <a:cubicBezTo>
                  <a:pt x="720963" y="655471"/>
                  <a:pt x="697862" y="652813"/>
                  <a:pt x="674761" y="654585"/>
                </a:cubicBezTo>
                <a:lnTo>
                  <a:pt x="673872" y="654585"/>
                </a:lnTo>
                <a:cubicBezTo>
                  <a:pt x="663210" y="654585"/>
                  <a:pt x="661433" y="654585"/>
                  <a:pt x="651660" y="618250"/>
                </a:cubicBezTo>
                <a:close/>
                <a:moveTo>
                  <a:pt x="658768" y="581915"/>
                </a:moveTo>
                <a:cubicBezTo>
                  <a:pt x="663210" y="580143"/>
                  <a:pt x="668541" y="581029"/>
                  <a:pt x="672095" y="583688"/>
                </a:cubicBezTo>
                <a:cubicBezTo>
                  <a:pt x="675649" y="585460"/>
                  <a:pt x="678315" y="589891"/>
                  <a:pt x="679203" y="594322"/>
                </a:cubicBezTo>
                <a:cubicBezTo>
                  <a:pt x="679203" y="594322"/>
                  <a:pt x="683646" y="608502"/>
                  <a:pt x="686311" y="620023"/>
                </a:cubicBezTo>
                <a:cubicBezTo>
                  <a:pt x="687200" y="620023"/>
                  <a:pt x="687200" y="620023"/>
                  <a:pt x="687200" y="620023"/>
                </a:cubicBezTo>
                <a:cubicBezTo>
                  <a:pt x="704082" y="620023"/>
                  <a:pt x="721852" y="622681"/>
                  <a:pt x="739622" y="627998"/>
                </a:cubicBezTo>
                <a:lnTo>
                  <a:pt x="752950" y="603184"/>
                </a:lnTo>
                <a:cubicBezTo>
                  <a:pt x="755615" y="599640"/>
                  <a:pt x="759169" y="596095"/>
                  <a:pt x="762723" y="596095"/>
                </a:cubicBezTo>
                <a:cubicBezTo>
                  <a:pt x="768054" y="594322"/>
                  <a:pt x="772497" y="595208"/>
                  <a:pt x="776051" y="596981"/>
                </a:cubicBezTo>
                <a:lnTo>
                  <a:pt x="838247" y="632430"/>
                </a:lnTo>
                <a:cubicBezTo>
                  <a:pt x="841801" y="635088"/>
                  <a:pt x="844466" y="638633"/>
                  <a:pt x="846243" y="643064"/>
                </a:cubicBezTo>
                <a:cubicBezTo>
                  <a:pt x="847132" y="647495"/>
                  <a:pt x="847132" y="651926"/>
                  <a:pt x="844466" y="655471"/>
                </a:cubicBezTo>
                <a:lnTo>
                  <a:pt x="831139" y="680285"/>
                </a:lnTo>
                <a:cubicBezTo>
                  <a:pt x="842689" y="691806"/>
                  <a:pt x="853352" y="706872"/>
                  <a:pt x="862237" y="721938"/>
                </a:cubicBezTo>
                <a:lnTo>
                  <a:pt x="889780" y="714848"/>
                </a:lnTo>
                <a:cubicBezTo>
                  <a:pt x="894223" y="713075"/>
                  <a:pt x="898666" y="713962"/>
                  <a:pt x="902220" y="716621"/>
                </a:cubicBezTo>
                <a:cubicBezTo>
                  <a:pt x="905774" y="718393"/>
                  <a:pt x="909328" y="721938"/>
                  <a:pt x="910216" y="726369"/>
                </a:cubicBezTo>
                <a:lnTo>
                  <a:pt x="927986" y="795494"/>
                </a:lnTo>
                <a:cubicBezTo>
                  <a:pt x="931540" y="804356"/>
                  <a:pt x="926209" y="813218"/>
                  <a:pt x="917324" y="816763"/>
                </a:cubicBezTo>
                <a:cubicBezTo>
                  <a:pt x="904885" y="819422"/>
                  <a:pt x="896000" y="821194"/>
                  <a:pt x="890669" y="822967"/>
                </a:cubicBezTo>
                <a:cubicBezTo>
                  <a:pt x="890669" y="840691"/>
                  <a:pt x="888003" y="859302"/>
                  <a:pt x="883561" y="876140"/>
                </a:cubicBezTo>
                <a:lnTo>
                  <a:pt x="906662" y="889433"/>
                </a:lnTo>
                <a:cubicBezTo>
                  <a:pt x="911105" y="891205"/>
                  <a:pt x="913770" y="895636"/>
                  <a:pt x="914659" y="900067"/>
                </a:cubicBezTo>
                <a:cubicBezTo>
                  <a:pt x="916436" y="903612"/>
                  <a:pt x="915547" y="908043"/>
                  <a:pt x="912882" y="911588"/>
                </a:cubicBezTo>
                <a:lnTo>
                  <a:pt x="877341" y="974510"/>
                </a:lnTo>
                <a:cubicBezTo>
                  <a:pt x="872899" y="982486"/>
                  <a:pt x="862237" y="985144"/>
                  <a:pt x="854240" y="980713"/>
                </a:cubicBezTo>
                <a:lnTo>
                  <a:pt x="831139" y="966534"/>
                </a:lnTo>
                <a:cubicBezTo>
                  <a:pt x="817811" y="979827"/>
                  <a:pt x="803595" y="990462"/>
                  <a:pt x="788490" y="999324"/>
                </a:cubicBezTo>
                <a:lnTo>
                  <a:pt x="795598" y="1025910"/>
                </a:lnTo>
                <a:cubicBezTo>
                  <a:pt x="796487" y="1029455"/>
                  <a:pt x="795598" y="1033886"/>
                  <a:pt x="793821" y="1038317"/>
                </a:cubicBezTo>
                <a:cubicBezTo>
                  <a:pt x="791156" y="1041862"/>
                  <a:pt x="788490" y="1044521"/>
                  <a:pt x="783159" y="1046293"/>
                </a:cubicBezTo>
                <a:lnTo>
                  <a:pt x="714744" y="1064904"/>
                </a:lnTo>
                <a:cubicBezTo>
                  <a:pt x="712967" y="1064904"/>
                  <a:pt x="711190" y="1065790"/>
                  <a:pt x="710301" y="1065790"/>
                </a:cubicBezTo>
                <a:cubicBezTo>
                  <a:pt x="706747" y="1065790"/>
                  <a:pt x="704082" y="1064904"/>
                  <a:pt x="701416" y="1063131"/>
                </a:cubicBezTo>
                <a:cubicBezTo>
                  <a:pt x="697862" y="1060473"/>
                  <a:pt x="695197" y="1056928"/>
                  <a:pt x="694308" y="1052497"/>
                </a:cubicBezTo>
                <a:cubicBezTo>
                  <a:pt x="690754" y="1040976"/>
                  <a:pt x="688977" y="1032114"/>
                  <a:pt x="686311" y="1025910"/>
                </a:cubicBezTo>
                <a:cubicBezTo>
                  <a:pt x="668541" y="1025910"/>
                  <a:pt x="651660" y="1023252"/>
                  <a:pt x="633889" y="1018821"/>
                </a:cubicBezTo>
                <a:lnTo>
                  <a:pt x="619673" y="1042748"/>
                </a:lnTo>
                <a:cubicBezTo>
                  <a:pt x="616119" y="1050724"/>
                  <a:pt x="604568" y="1054269"/>
                  <a:pt x="597460" y="1048952"/>
                </a:cubicBezTo>
                <a:lnTo>
                  <a:pt x="535265" y="1013503"/>
                </a:lnTo>
                <a:cubicBezTo>
                  <a:pt x="530822" y="1011731"/>
                  <a:pt x="529045" y="1007300"/>
                  <a:pt x="527268" y="1002869"/>
                </a:cubicBezTo>
                <a:cubicBezTo>
                  <a:pt x="526380" y="999324"/>
                  <a:pt x="526380" y="994006"/>
                  <a:pt x="529045" y="990462"/>
                </a:cubicBezTo>
                <a:lnTo>
                  <a:pt x="542373" y="966534"/>
                </a:lnTo>
                <a:cubicBezTo>
                  <a:pt x="530822" y="955013"/>
                  <a:pt x="520160" y="939947"/>
                  <a:pt x="510386" y="924882"/>
                </a:cubicBezTo>
                <a:lnTo>
                  <a:pt x="483731" y="931971"/>
                </a:lnTo>
                <a:cubicBezTo>
                  <a:pt x="479288" y="933744"/>
                  <a:pt x="474846" y="931971"/>
                  <a:pt x="471292" y="930199"/>
                </a:cubicBezTo>
                <a:cubicBezTo>
                  <a:pt x="466849" y="928426"/>
                  <a:pt x="464184" y="923995"/>
                  <a:pt x="463295" y="919564"/>
                </a:cubicBezTo>
                <a:lnTo>
                  <a:pt x="444637" y="850439"/>
                </a:lnTo>
                <a:cubicBezTo>
                  <a:pt x="441971" y="842463"/>
                  <a:pt x="447302" y="832715"/>
                  <a:pt x="456187" y="830056"/>
                </a:cubicBezTo>
                <a:cubicBezTo>
                  <a:pt x="468626" y="827398"/>
                  <a:pt x="476623" y="824739"/>
                  <a:pt x="482842" y="822967"/>
                </a:cubicBezTo>
                <a:cubicBezTo>
                  <a:pt x="482842" y="805242"/>
                  <a:pt x="485508" y="787518"/>
                  <a:pt x="489951" y="770680"/>
                </a:cubicBezTo>
                <a:lnTo>
                  <a:pt x="466849" y="757387"/>
                </a:lnTo>
                <a:cubicBezTo>
                  <a:pt x="462407" y="754728"/>
                  <a:pt x="459741" y="751183"/>
                  <a:pt x="457964" y="746752"/>
                </a:cubicBezTo>
                <a:cubicBezTo>
                  <a:pt x="457076" y="742321"/>
                  <a:pt x="457964" y="737004"/>
                  <a:pt x="460630" y="733459"/>
                </a:cubicBezTo>
                <a:lnTo>
                  <a:pt x="496170" y="672309"/>
                </a:lnTo>
                <a:cubicBezTo>
                  <a:pt x="500613" y="663447"/>
                  <a:pt x="510386" y="661675"/>
                  <a:pt x="519271" y="666106"/>
                </a:cubicBezTo>
                <a:lnTo>
                  <a:pt x="542373" y="680285"/>
                </a:lnTo>
                <a:cubicBezTo>
                  <a:pt x="555700" y="666992"/>
                  <a:pt x="569028" y="656357"/>
                  <a:pt x="585021" y="647495"/>
                </a:cubicBezTo>
                <a:lnTo>
                  <a:pt x="577913" y="620909"/>
                </a:lnTo>
                <a:cubicBezTo>
                  <a:pt x="577025" y="617364"/>
                  <a:pt x="577913" y="612047"/>
                  <a:pt x="579690" y="608502"/>
                </a:cubicBezTo>
                <a:cubicBezTo>
                  <a:pt x="581467" y="604071"/>
                  <a:pt x="585021" y="602298"/>
                  <a:pt x="589464" y="599640"/>
                </a:cubicBezTo>
                <a:close/>
                <a:moveTo>
                  <a:pt x="939393" y="250022"/>
                </a:moveTo>
                <a:cubicBezTo>
                  <a:pt x="888993" y="250022"/>
                  <a:pt x="847436" y="291042"/>
                  <a:pt x="847436" y="342763"/>
                </a:cubicBezTo>
                <a:cubicBezTo>
                  <a:pt x="847436" y="393592"/>
                  <a:pt x="888993" y="434611"/>
                  <a:pt x="939393" y="434611"/>
                </a:cubicBezTo>
                <a:cubicBezTo>
                  <a:pt x="989792" y="434611"/>
                  <a:pt x="1031350" y="393592"/>
                  <a:pt x="1031350" y="342763"/>
                </a:cubicBezTo>
                <a:cubicBezTo>
                  <a:pt x="1031350" y="291042"/>
                  <a:pt x="989792" y="250022"/>
                  <a:pt x="939393" y="250022"/>
                </a:cubicBezTo>
                <a:close/>
                <a:moveTo>
                  <a:pt x="939393" y="215245"/>
                </a:moveTo>
                <a:cubicBezTo>
                  <a:pt x="1008361" y="215245"/>
                  <a:pt x="1064950" y="273207"/>
                  <a:pt x="1064950" y="342763"/>
                </a:cubicBezTo>
                <a:cubicBezTo>
                  <a:pt x="1064950" y="411426"/>
                  <a:pt x="1008361" y="469389"/>
                  <a:pt x="939393" y="469389"/>
                </a:cubicBezTo>
                <a:cubicBezTo>
                  <a:pt x="870425" y="469389"/>
                  <a:pt x="814720" y="411426"/>
                  <a:pt x="814720" y="342763"/>
                </a:cubicBezTo>
                <a:cubicBezTo>
                  <a:pt x="814720" y="273207"/>
                  <a:pt x="870425" y="215245"/>
                  <a:pt x="939393" y="215245"/>
                </a:cubicBezTo>
                <a:close/>
                <a:moveTo>
                  <a:pt x="339509" y="140694"/>
                </a:moveTo>
                <a:cubicBezTo>
                  <a:pt x="349349" y="140694"/>
                  <a:pt x="356505" y="147847"/>
                  <a:pt x="356505" y="156788"/>
                </a:cubicBezTo>
                <a:lnTo>
                  <a:pt x="356505" y="201493"/>
                </a:lnTo>
                <a:lnTo>
                  <a:pt x="371712" y="201493"/>
                </a:lnTo>
                <a:cubicBezTo>
                  <a:pt x="402125" y="201493"/>
                  <a:pt x="425382" y="225634"/>
                  <a:pt x="425382" y="255140"/>
                </a:cubicBezTo>
                <a:cubicBezTo>
                  <a:pt x="425382" y="264081"/>
                  <a:pt x="418226" y="272128"/>
                  <a:pt x="409281" y="272128"/>
                </a:cubicBezTo>
                <a:cubicBezTo>
                  <a:pt x="399442" y="272128"/>
                  <a:pt x="392286" y="264081"/>
                  <a:pt x="392286" y="255140"/>
                </a:cubicBezTo>
                <a:cubicBezTo>
                  <a:pt x="392286" y="244410"/>
                  <a:pt x="382446" y="235469"/>
                  <a:pt x="371712" y="235469"/>
                </a:cubicBezTo>
                <a:lnTo>
                  <a:pt x="328775" y="235469"/>
                </a:lnTo>
                <a:cubicBezTo>
                  <a:pt x="306412" y="235469"/>
                  <a:pt x="287627" y="253351"/>
                  <a:pt x="287627" y="275704"/>
                </a:cubicBezTo>
                <a:cubicBezTo>
                  <a:pt x="287627" y="290010"/>
                  <a:pt x="297467" y="304316"/>
                  <a:pt x="309990" y="309680"/>
                </a:cubicBezTo>
                <a:lnTo>
                  <a:pt x="382446" y="340974"/>
                </a:lnTo>
                <a:cubicBezTo>
                  <a:pt x="409281" y="351703"/>
                  <a:pt x="425382" y="376738"/>
                  <a:pt x="425382" y="405350"/>
                </a:cubicBezTo>
                <a:cubicBezTo>
                  <a:pt x="425382" y="445585"/>
                  <a:pt x="395864" y="478667"/>
                  <a:pt x="356505" y="482243"/>
                </a:cubicBezTo>
                <a:lnTo>
                  <a:pt x="356505" y="526949"/>
                </a:lnTo>
                <a:cubicBezTo>
                  <a:pt x="356505" y="535890"/>
                  <a:pt x="349349" y="543937"/>
                  <a:pt x="339509" y="543937"/>
                </a:cubicBezTo>
                <a:cubicBezTo>
                  <a:pt x="330564" y="543937"/>
                  <a:pt x="323408" y="535890"/>
                  <a:pt x="323408" y="526949"/>
                </a:cubicBezTo>
                <a:lnTo>
                  <a:pt x="323408" y="483137"/>
                </a:lnTo>
                <a:lnTo>
                  <a:pt x="307307" y="483137"/>
                </a:lnTo>
                <a:cubicBezTo>
                  <a:pt x="277788" y="483137"/>
                  <a:pt x="253636" y="459890"/>
                  <a:pt x="253636" y="429491"/>
                </a:cubicBezTo>
                <a:cubicBezTo>
                  <a:pt x="253636" y="420550"/>
                  <a:pt x="261687" y="412503"/>
                  <a:pt x="270632" y="412503"/>
                </a:cubicBezTo>
                <a:cubicBezTo>
                  <a:pt x="280471" y="412503"/>
                  <a:pt x="287627" y="420550"/>
                  <a:pt x="287627" y="429491"/>
                </a:cubicBezTo>
                <a:cubicBezTo>
                  <a:pt x="287627" y="440220"/>
                  <a:pt x="297467" y="449161"/>
                  <a:pt x="307307" y="449161"/>
                </a:cubicBezTo>
                <a:lnTo>
                  <a:pt x="347560" y="449161"/>
                </a:lnTo>
                <a:cubicBezTo>
                  <a:pt x="371712" y="449161"/>
                  <a:pt x="392286" y="429491"/>
                  <a:pt x="392286" y="405350"/>
                </a:cubicBezTo>
                <a:cubicBezTo>
                  <a:pt x="392286" y="390150"/>
                  <a:pt x="382446" y="377632"/>
                  <a:pt x="369923" y="371374"/>
                </a:cubicBezTo>
                <a:lnTo>
                  <a:pt x="297467" y="340974"/>
                </a:lnTo>
                <a:cubicBezTo>
                  <a:pt x="270632" y="330245"/>
                  <a:pt x="253636" y="304316"/>
                  <a:pt x="253636" y="275704"/>
                </a:cubicBezTo>
                <a:cubicBezTo>
                  <a:pt x="253636" y="237257"/>
                  <a:pt x="284944" y="205070"/>
                  <a:pt x="323408" y="201493"/>
                </a:cubicBezTo>
                <a:lnTo>
                  <a:pt x="323408" y="156788"/>
                </a:lnTo>
                <a:cubicBezTo>
                  <a:pt x="323408" y="147847"/>
                  <a:pt x="330564" y="140694"/>
                  <a:pt x="339509" y="140694"/>
                </a:cubicBezTo>
                <a:close/>
                <a:moveTo>
                  <a:pt x="903639" y="101508"/>
                </a:moveTo>
                <a:lnTo>
                  <a:pt x="856392" y="114008"/>
                </a:lnTo>
                <a:lnTo>
                  <a:pt x="865307" y="143473"/>
                </a:lnTo>
                <a:cubicBezTo>
                  <a:pt x="867090" y="151509"/>
                  <a:pt x="863524" y="159545"/>
                  <a:pt x="856392" y="163117"/>
                </a:cubicBezTo>
                <a:cubicBezTo>
                  <a:pt x="832323" y="174724"/>
                  <a:pt x="810928" y="190796"/>
                  <a:pt x="793990" y="211332"/>
                </a:cubicBezTo>
                <a:cubicBezTo>
                  <a:pt x="788642" y="217582"/>
                  <a:pt x="779727" y="219368"/>
                  <a:pt x="772596" y="214011"/>
                </a:cubicBezTo>
                <a:lnTo>
                  <a:pt x="746743" y="198832"/>
                </a:lnTo>
                <a:lnTo>
                  <a:pt x="722674" y="241690"/>
                </a:lnTo>
                <a:lnTo>
                  <a:pt x="748526" y="256869"/>
                </a:lnTo>
                <a:cubicBezTo>
                  <a:pt x="755658" y="260441"/>
                  <a:pt x="758332" y="269370"/>
                  <a:pt x="755658" y="277406"/>
                </a:cubicBezTo>
                <a:cubicBezTo>
                  <a:pt x="746743" y="302406"/>
                  <a:pt x="744069" y="328300"/>
                  <a:pt x="744960" y="355086"/>
                </a:cubicBezTo>
                <a:cubicBezTo>
                  <a:pt x="745852" y="363122"/>
                  <a:pt x="740503" y="370265"/>
                  <a:pt x="733372" y="372051"/>
                </a:cubicBezTo>
                <a:cubicBezTo>
                  <a:pt x="732480" y="372051"/>
                  <a:pt x="716434" y="376516"/>
                  <a:pt x="703954" y="380087"/>
                </a:cubicBezTo>
                <a:lnTo>
                  <a:pt x="716434" y="427410"/>
                </a:lnTo>
                <a:lnTo>
                  <a:pt x="745852" y="419374"/>
                </a:lnTo>
                <a:cubicBezTo>
                  <a:pt x="753875" y="417588"/>
                  <a:pt x="761007" y="421160"/>
                  <a:pt x="765464" y="428303"/>
                </a:cubicBezTo>
                <a:cubicBezTo>
                  <a:pt x="777053" y="452411"/>
                  <a:pt x="792208" y="473840"/>
                  <a:pt x="812711" y="491697"/>
                </a:cubicBezTo>
                <a:cubicBezTo>
                  <a:pt x="818951" y="496162"/>
                  <a:pt x="820734" y="505091"/>
                  <a:pt x="816277" y="512234"/>
                </a:cubicBezTo>
                <a:lnTo>
                  <a:pt x="801122" y="539020"/>
                </a:lnTo>
                <a:lnTo>
                  <a:pt x="843912" y="563128"/>
                </a:lnTo>
                <a:lnTo>
                  <a:pt x="859067" y="536342"/>
                </a:lnTo>
                <a:cubicBezTo>
                  <a:pt x="862632" y="529199"/>
                  <a:pt x="871547" y="526520"/>
                  <a:pt x="878679" y="528306"/>
                </a:cubicBezTo>
                <a:cubicBezTo>
                  <a:pt x="903639" y="538127"/>
                  <a:pt x="929492" y="540806"/>
                  <a:pt x="956235" y="539020"/>
                </a:cubicBezTo>
                <a:lnTo>
                  <a:pt x="957127" y="539020"/>
                </a:lnTo>
                <a:cubicBezTo>
                  <a:pt x="969607" y="539020"/>
                  <a:pt x="970498" y="539020"/>
                  <a:pt x="982087" y="580093"/>
                </a:cubicBezTo>
                <a:lnTo>
                  <a:pt x="1029334" y="568485"/>
                </a:lnTo>
                <a:lnTo>
                  <a:pt x="1020420" y="539020"/>
                </a:lnTo>
                <a:cubicBezTo>
                  <a:pt x="1019528" y="530984"/>
                  <a:pt x="1023094" y="522948"/>
                  <a:pt x="1030226" y="519377"/>
                </a:cubicBezTo>
                <a:cubicBezTo>
                  <a:pt x="1053404" y="507769"/>
                  <a:pt x="1074799" y="491697"/>
                  <a:pt x="1092628" y="471161"/>
                </a:cubicBezTo>
                <a:cubicBezTo>
                  <a:pt x="1097976" y="464911"/>
                  <a:pt x="1105999" y="464018"/>
                  <a:pt x="1113131" y="468483"/>
                </a:cubicBezTo>
                <a:lnTo>
                  <a:pt x="1139875" y="483662"/>
                </a:lnTo>
                <a:lnTo>
                  <a:pt x="1163944" y="440803"/>
                </a:lnTo>
                <a:lnTo>
                  <a:pt x="1137200" y="426517"/>
                </a:lnTo>
                <a:cubicBezTo>
                  <a:pt x="1130960" y="421160"/>
                  <a:pt x="1127394" y="413124"/>
                  <a:pt x="1130069" y="405088"/>
                </a:cubicBezTo>
                <a:cubicBezTo>
                  <a:pt x="1138983" y="380087"/>
                  <a:pt x="1142549" y="354194"/>
                  <a:pt x="1140766" y="327407"/>
                </a:cubicBezTo>
                <a:cubicBezTo>
                  <a:pt x="1139875" y="319371"/>
                  <a:pt x="1145223" y="312228"/>
                  <a:pt x="1152355" y="309549"/>
                </a:cubicBezTo>
                <a:lnTo>
                  <a:pt x="1181773" y="302406"/>
                </a:lnTo>
                <a:lnTo>
                  <a:pt x="1169293" y="255083"/>
                </a:lnTo>
                <a:lnTo>
                  <a:pt x="1140766" y="263119"/>
                </a:lnTo>
                <a:cubicBezTo>
                  <a:pt x="1131852" y="264905"/>
                  <a:pt x="1124720" y="262227"/>
                  <a:pt x="1120263" y="254191"/>
                </a:cubicBezTo>
                <a:cubicBezTo>
                  <a:pt x="1109565" y="230083"/>
                  <a:pt x="1093519" y="208654"/>
                  <a:pt x="1073016" y="191689"/>
                </a:cubicBezTo>
                <a:cubicBezTo>
                  <a:pt x="1067667" y="187224"/>
                  <a:pt x="1065884" y="177403"/>
                  <a:pt x="1069450" y="171152"/>
                </a:cubicBezTo>
                <a:lnTo>
                  <a:pt x="1084605" y="144366"/>
                </a:lnTo>
                <a:lnTo>
                  <a:pt x="1041815" y="120258"/>
                </a:lnTo>
                <a:lnTo>
                  <a:pt x="1027552" y="146152"/>
                </a:lnTo>
                <a:cubicBezTo>
                  <a:pt x="1023094" y="153295"/>
                  <a:pt x="1015071" y="155973"/>
                  <a:pt x="1007048" y="154188"/>
                </a:cubicBezTo>
                <a:cubicBezTo>
                  <a:pt x="982087" y="145259"/>
                  <a:pt x="956235" y="141687"/>
                  <a:pt x="929492" y="143473"/>
                </a:cubicBezTo>
                <a:cubicBezTo>
                  <a:pt x="921468" y="144366"/>
                  <a:pt x="914337" y="139009"/>
                  <a:pt x="911662" y="130973"/>
                </a:cubicBezTo>
                <a:close/>
                <a:moveTo>
                  <a:pt x="911662" y="64007"/>
                </a:moveTo>
                <a:cubicBezTo>
                  <a:pt x="920577" y="62221"/>
                  <a:pt x="929492" y="67578"/>
                  <a:pt x="932166" y="76507"/>
                </a:cubicBezTo>
                <a:lnTo>
                  <a:pt x="941080" y="108651"/>
                </a:lnTo>
                <a:cubicBezTo>
                  <a:pt x="962475" y="108651"/>
                  <a:pt x="984762" y="112222"/>
                  <a:pt x="1005265" y="116687"/>
                </a:cubicBezTo>
                <a:lnTo>
                  <a:pt x="1021311" y="88114"/>
                </a:lnTo>
                <a:cubicBezTo>
                  <a:pt x="1025769" y="80971"/>
                  <a:pt x="1037358" y="77400"/>
                  <a:pt x="1044489" y="81864"/>
                </a:cubicBezTo>
                <a:lnTo>
                  <a:pt x="1116697" y="122937"/>
                </a:lnTo>
                <a:cubicBezTo>
                  <a:pt x="1123829" y="128294"/>
                  <a:pt x="1126503" y="139009"/>
                  <a:pt x="1122046" y="146152"/>
                </a:cubicBezTo>
                <a:lnTo>
                  <a:pt x="1105108" y="175617"/>
                </a:lnTo>
                <a:cubicBezTo>
                  <a:pt x="1120263" y="190796"/>
                  <a:pt x="1133635" y="207761"/>
                  <a:pt x="1144332" y="226511"/>
                </a:cubicBezTo>
                <a:lnTo>
                  <a:pt x="1177316" y="218475"/>
                </a:lnTo>
                <a:cubicBezTo>
                  <a:pt x="1180882" y="216690"/>
                  <a:pt x="1185339" y="217582"/>
                  <a:pt x="1190688" y="219368"/>
                </a:cubicBezTo>
                <a:cubicBezTo>
                  <a:pt x="1194253" y="222047"/>
                  <a:pt x="1196036" y="225618"/>
                  <a:pt x="1197819" y="230083"/>
                </a:cubicBezTo>
                <a:lnTo>
                  <a:pt x="1219214" y="309549"/>
                </a:lnTo>
                <a:cubicBezTo>
                  <a:pt x="1221889" y="319371"/>
                  <a:pt x="1216540" y="328300"/>
                  <a:pt x="1207625" y="330979"/>
                </a:cubicBezTo>
                <a:lnTo>
                  <a:pt x="1175533" y="339907"/>
                </a:lnTo>
                <a:cubicBezTo>
                  <a:pt x="1175533" y="361337"/>
                  <a:pt x="1171967" y="382766"/>
                  <a:pt x="1166618" y="403302"/>
                </a:cubicBezTo>
                <a:lnTo>
                  <a:pt x="1196036" y="420267"/>
                </a:lnTo>
                <a:cubicBezTo>
                  <a:pt x="1199602" y="422053"/>
                  <a:pt x="1202277" y="426517"/>
                  <a:pt x="1203168" y="430089"/>
                </a:cubicBezTo>
                <a:cubicBezTo>
                  <a:pt x="1204951" y="434553"/>
                  <a:pt x="1204059" y="439017"/>
                  <a:pt x="1201385" y="442589"/>
                </a:cubicBezTo>
                <a:lnTo>
                  <a:pt x="1160378" y="514912"/>
                </a:lnTo>
                <a:cubicBezTo>
                  <a:pt x="1155921" y="522056"/>
                  <a:pt x="1145223" y="525627"/>
                  <a:pt x="1137200" y="521163"/>
                </a:cubicBezTo>
                <a:lnTo>
                  <a:pt x="1108674" y="504198"/>
                </a:lnTo>
                <a:cubicBezTo>
                  <a:pt x="1093519" y="519377"/>
                  <a:pt x="1075690" y="532770"/>
                  <a:pt x="1057861" y="542592"/>
                </a:cubicBezTo>
                <a:lnTo>
                  <a:pt x="1065884" y="576521"/>
                </a:lnTo>
                <a:cubicBezTo>
                  <a:pt x="1067667" y="580093"/>
                  <a:pt x="1066775" y="584557"/>
                  <a:pt x="1064101" y="589022"/>
                </a:cubicBezTo>
                <a:cubicBezTo>
                  <a:pt x="1062318" y="592593"/>
                  <a:pt x="1057861" y="595272"/>
                  <a:pt x="1053404" y="597058"/>
                </a:cubicBezTo>
                <a:lnTo>
                  <a:pt x="974064" y="618487"/>
                </a:lnTo>
                <a:cubicBezTo>
                  <a:pt x="973173" y="618487"/>
                  <a:pt x="971390" y="618487"/>
                  <a:pt x="969607" y="618487"/>
                </a:cubicBezTo>
                <a:cubicBezTo>
                  <a:pt x="966933" y="618487"/>
                  <a:pt x="964258" y="618487"/>
                  <a:pt x="961584" y="616701"/>
                </a:cubicBezTo>
                <a:cubicBezTo>
                  <a:pt x="957127" y="614022"/>
                  <a:pt x="955344" y="610451"/>
                  <a:pt x="953561" y="605987"/>
                </a:cubicBezTo>
                <a:cubicBezTo>
                  <a:pt x="953561" y="605987"/>
                  <a:pt x="948212" y="586343"/>
                  <a:pt x="945538" y="573843"/>
                </a:cubicBezTo>
                <a:cubicBezTo>
                  <a:pt x="923251" y="573843"/>
                  <a:pt x="901856" y="571164"/>
                  <a:pt x="881353" y="564914"/>
                </a:cubicBezTo>
                <a:lnTo>
                  <a:pt x="864415" y="594379"/>
                </a:lnTo>
                <a:cubicBezTo>
                  <a:pt x="859958" y="601522"/>
                  <a:pt x="849261" y="605094"/>
                  <a:pt x="841238" y="600629"/>
                </a:cubicBezTo>
                <a:lnTo>
                  <a:pt x="769921" y="559557"/>
                </a:lnTo>
                <a:cubicBezTo>
                  <a:pt x="765464" y="556878"/>
                  <a:pt x="762790" y="553306"/>
                  <a:pt x="761898" y="547949"/>
                </a:cubicBezTo>
                <a:cubicBezTo>
                  <a:pt x="760115" y="544378"/>
                  <a:pt x="761007" y="539913"/>
                  <a:pt x="763681" y="536342"/>
                </a:cubicBezTo>
                <a:lnTo>
                  <a:pt x="780619" y="506877"/>
                </a:lnTo>
                <a:cubicBezTo>
                  <a:pt x="765464" y="491697"/>
                  <a:pt x="752092" y="474733"/>
                  <a:pt x="741395" y="455982"/>
                </a:cubicBezTo>
                <a:lnTo>
                  <a:pt x="708411" y="464018"/>
                </a:lnTo>
                <a:cubicBezTo>
                  <a:pt x="700388" y="466697"/>
                  <a:pt x="690582" y="461339"/>
                  <a:pt x="687907" y="452411"/>
                </a:cubicBezTo>
                <a:lnTo>
                  <a:pt x="666512" y="372051"/>
                </a:lnTo>
                <a:cubicBezTo>
                  <a:pt x="665621" y="368480"/>
                  <a:pt x="666512" y="363122"/>
                  <a:pt x="669187" y="359551"/>
                </a:cubicBezTo>
                <a:cubicBezTo>
                  <a:pt x="670970" y="355979"/>
                  <a:pt x="674536" y="352408"/>
                  <a:pt x="678993" y="351515"/>
                </a:cubicBezTo>
                <a:cubicBezTo>
                  <a:pt x="694148" y="347943"/>
                  <a:pt x="703954" y="345265"/>
                  <a:pt x="711085" y="343479"/>
                </a:cubicBezTo>
                <a:cubicBezTo>
                  <a:pt x="711085" y="321157"/>
                  <a:pt x="713760" y="299728"/>
                  <a:pt x="719108" y="279191"/>
                </a:cubicBezTo>
                <a:lnTo>
                  <a:pt x="690582" y="262227"/>
                </a:lnTo>
                <a:cubicBezTo>
                  <a:pt x="686124" y="260441"/>
                  <a:pt x="684342" y="256869"/>
                  <a:pt x="682559" y="252405"/>
                </a:cubicBezTo>
                <a:cubicBezTo>
                  <a:pt x="681667" y="247940"/>
                  <a:pt x="681667" y="243476"/>
                  <a:pt x="684342" y="239904"/>
                </a:cubicBezTo>
                <a:lnTo>
                  <a:pt x="725348" y="167581"/>
                </a:lnTo>
                <a:cubicBezTo>
                  <a:pt x="729806" y="160438"/>
                  <a:pt x="740503" y="156866"/>
                  <a:pt x="748526" y="161331"/>
                </a:cubicBezTo>
                <a:lnTo>
                  <a:pt x="777944" y="178296"/>
                </a:lnTo>
                <a:cubicBezTo>
                  <a:pt x="792208" y="163117"/>
                  <a:pt x="810037" y="150616"/>
                  <a:pt x="828757" y="139902"/>
                </a:cubicBezTo>
                <a:lnTo>
                  <a:pt x="819843" y="106865"/>
                </a:lnTo>
                <a:cubicBezTo>
                  <a:pt x="818951" y="102400"/>
                  <a:pt x="818951" y="97936"/>
                  <a:pt x="821626" y="94365"/>
                </a:cubicBezTo>
                <a:cubicBezTo>
                  <a:pt x="824300" y="89900"/>
                  <a:pt x="827866" y="87221"/>
                  <a:pt x="832323" y="86329"/>
                </a:cubicBezTo>
                <a:close/>
                <a:moveTo>
                  <a:pt x="297487" y="37738"/>
                </a:moveTo>
                <a:lnTo>
                  <a:pt x="230572" y="56440"/>
                </a:lnTo>
                <a:lnTo>
                  <a:pt x="241278" y="96516"/>
                </a:lnTo>
                <a:cubicBezTo>
                  <a:pt x="243063" y="103641"/>
                  <a:pt x="239494" y="112547"/>
                  <a:pt x="232356" y="116109"/>
                </a:cubicBezTo>
                <a:cubicBezTo>
                  <a:pt x="202022" y="130359"/>
                  <a:pt x="175256" y="150842"/>
                  <a:pt x="152058" y="176669"/>
                </a:cubicBezTo>
                <a:cubicBezTo>
                  <a:pt x="146705" y="182903"/>
                  <a:pt x="138675" y="183794"/>
                  <a:pt x="131538" y="180231"/>
                </a:cubicBezTo>
                <a:lnTo>
                  <a:pt x="94958" y="158857"/>
                </a:lnTo>
                <a:lnTo>
                  <a:pt x="60162" y="220308"/>
                </a:lnTo>
                <a:lnTo>
                  <a:pt x="96742" y="240791"/>
                </a:lnTo>
                <a:cubicBezTo>
                  <a:pt x="103880" y="245244"/>
                  <a:pt x="106556" y="253259"/>
                  <a:pt x="104772" y="261274"/>
                </a:cubicBezTo>
                <a:cubicBezTo>
                  <a:pt x="93173" y="293335"/>
                  <a:pt x="89604" y="326287"/>
                  <a:pt x="91389" y="360129"/>
                </a:cubicBezTo>
                <a:cubicBezTo>
                  <a:pt x="91389" y="368144"/>
                  <a:pt x="86928" y="375269"/>
                  <a:pt x="78006" y="377941"/>
                </a:cubicBezTo>
                <a:lnTo>
                  <a:pt x="37857" y="388628"/>
                </a:lnTo>
                <a:lnTo>
                  <a:pt x="56593" y="455422"/>
                </a:lnTo>
                <a:lnTo>
                  <a:pt x="96742" y="444735"/>
                </a:lnTo>
                <a:cubicBezTo>
                  <a:pt x="104772" y="442953"/>
                  <a:pt x="112802" y="446516"/>
                  <a:pt x="116370" y="454531"/>
                </a:cubicBezTo>
                <a:cubicBezTo>
                  <a:pt x="130646" y="484811"/>
                  <a:pt x="151166" y="511528"/>
                  <a:pt x="177040" y="533793"/>
                </a:cubicBezTo>
                <a:cubicBezTo>
                  <a:pt x="183285" y="539136"/>
                  <a:pt x="184178" y="547152"/>
                  <a:pt x="180609" y="554276"/>
                </a:cubicBezTo>
                <a:lnTo>
                  <a:pt x="159196" y="590790"/>
                </a:lnTo>
                <a:lnTo>
                  <a:pt x="220758" y="625523"/>
                </a:lnTo>
                <a:lnTo>
                  <a:pt x="241278" y="589009"/>
                </a:lnTo>
                <a:cubicBezTo>
                  <a:pt x="245739" y="581884"/>
                  <a:pt x="253769" y="579213"/>
                  <a:pt x="261799" y="580994"/>
                </a:cubicBezTo>
                <a:cubicBezTo>
                  <a:pt x="293918" y="592571"/>
                  <a:pt x="326930" y="597915"/>
                  <a:pt x="360833" y="594353"/>
                </a:cubicBezTo>
                <a:lnTo>
                  <a:pt x="361726" y="594353"/>
                </a:lnTo>
                <a:cubicBezTo>
                  <a:pt x="368863" y="594353"/>
                  <a:pt x="376001" y="599696"/>
                  <a:pt x="378677" y="607711"/>
                </a:cubicBezTo>
                <a:lnTo>
                  <a:pt x="389384" y="647788"/>
                </a:lnTo>
                <a:lnTo>
                  <a:pt x="456299" y="629976"/>
                </a:lnTo>
                <a:lnTo>
                  <a:pt x="445592" y="589009"/>
                </a:lnTo>
                <a:cubicBezTo>
                  <a:pt x="443808" y="580994"/>
                  <a:pt x="447377" y="572979"/>
                  <a:pt x="454514" y="569416"/>
                </a:cubicBezTo>
                <a:cubicBezTo>
                  <a:pt x="485741" y="555167"/>
                  <a:pt x="512507" y="533793"/>
                  <a:pt x="534812" y="508857"/>
                </a:cubicBezTo>
                <a:cubicBezTo>
                  <a:pt x="539273" y="502623"/>
                  <a:pt x="548195" y="501732"/>
                  <a:pt x="555333" y="505294"/>
                </a:cubicBezTo>
                <a:lnTo>
                  <a:pt x="591913" y="526668"/>
                </a:lnTo>
                <a:lnTo>
                  <a:pt x="626709" y="465218"/>
                </a:lnTo>
                <a:lnTo>
                  <a:pt x="590129" y="444735"/>
                </a:lnTo>
                <a:cubicBezTo>
                  <a:pt x="582991" y="440282"/>
                  <a:pt x="580315" y="432266"/>
                  <a:pt x="582099" y="424251"/>
                </a:cubicBezTo>
                <a:cubicBezTo>
                  <a:pt x="593698" y="392190"/>
                  <a:pt x="598159" y="359239"/>
                  <a:pt x="595482" y="325396"/>
                </a:cubicBezTo>
                <a:cubicBezTo>
                  <a:pt x="595482" y="317381"/>
                  <a:pt x="600835" y="310256"/>
                  <a:pt x="608865" y="307585"/>
                </a:cubicBezTo>
                <a:lnTo>
                  <a:pt x="649014" y="296898"/>
                </a:lnTo>
                <a:lnTo>
                  <a:pt x="631170" y="230104"/>
                </a:lnTo>
                <a:lnTo>
                  <a:pt x="590129" y="240791"/>
                </a:lnTo>
                <a:cubicBezTo>
                  <a:pt x="582099" y="242572"/>
                  <a:pt x="574069" y="239010"/>
                  <a:pt x="571393" y="231885"/>
                </a:cubicBezTo>
                <a:cubicBezTo>
                  <a:pt x="556225" y="201605"/>
                  <a:pt x="534812" y="173997"/>
                  <a:pt x="509831" y="152623"/>
                </a:cubicBezTo>
                <a:cubicBezTo>
                  <a:pt x="503585" y="147280"/>
                  <a:pt x="502693" y="138374"/>
                  <a:pt x="506262" y="131249"/>
                </a:cubicBezTo>
                <a:lnTo>
                  <a:pt x="527675" y="94735"/>
                </a:lnTo>
                <a:lnTo>
                  <a:pt x="466113" y="60002"/>
                </a:lnTo>
                <a:lnTo>
                  <a:pt x="445592" y="96516"/>
                </a:lnTo>
                <a:cubicBezTo>
                  <a:pt x="442024" y="103641"/>
                  <a:pt x="433102" y="106313"/>
                  <a:pt x="425072" y="103641"/>
                </a:cubicBezTo>
                <a:cubicBezTo>
                  <a:pt x="393845" y="92954"/>
                  <a:pt x="359941" y="89392"/>
                  <a:pt x="326038" y="91173"/>
                </a:cubicBezTo>
                <a:cubicBezTo>
                  <a:pt x="318008" y="91173"/>
                  <a:pt x="309978" y="86720"/>
                  <a:pt x="309086" y="77814"/>
                </a:cubicBezTo>
                <a:close/>
                <a:moveTo>
                  <a:pt x="305517" y="333"/>
                </a:moveTo>
                <a:cubicBezTo>
                  <a:pt x="309978" y="-557"/>
                  <a:pt x="314439" y="333"/>
                  <a:pt x="318008" y="3005"/>
                </a:cubicBezTo>
                <a:cubicBezTo>
                  <a:pt x="321576" y="4786"/>
                  <a:pt x="325145" y="7458"/>
                  <a:pt x="326038" y="12802"/>
                </a:cubicBezTo>
                <a:cubicBezTo>
                  <a:pt x="332283" y="34176"/>
                  <a:pt x="335852" y="47534"/>
                  <a:pt x="338528" y="57331"/>
                </a:cubicBezTo>
                <a:cubicBezTo>
                  <a:pt x="367079" y="56440"/>
                  <a:pt x="395629" y="60002"/>
                  <a:pt x="422395" y="68018"/>
                </a:cubicBezTo>
                <a:lnTo>
                  <a:pt x="445592" y="28832"/>
                </a:lnTo>
                <a:cubicBezTo>
                  <a:pt x="450053" y="19926"/>
                  <a:pt x="460760" y="18145"/>
                  <a:pt x="468790" y="22598"/>
                </a:cubicBezTo>
                <a:lnTo>
                  <a:pt x="558902" y="73361"/>
                </a:lnTo>
                <a:cubicBezTo>
                  <a:pt x="566932" y="78705"/>
                  <a:pt x="569608" y="89392"/>
                  <a:pt x="565147" y="97407"/>
                </a:cubicBezTo>
                <a:lnTo>
                  <a:pt x="541950" y="135702"/>
                </a:lnTo>
                <a:cubicBezTo>
                  <a:pt x="563363" y="157076"/>
                  <a:pt x="581207" y="179341"/>
                  <a:pt x="594590" y="205168"/>
                </a:cubicBezTo>
                <a:lnTo>
                  <a:pt x="638308" y="192699"/>
                </a:lnTo>
                <a:cubicBezTo>
                  <a:pt x="642769" y="191809"/>
                  <a:pt x="647230" y="192699"/>
                  <a:pt x="650798" y="194481"/>
                </a:cubicBezTo>
                <a:cubicBezTo>
                  <a:pt x="655259" y="197152"/>
                  <a:pt x="657936" y="199824"/>
                  <a:pt x="659720" y="205168"/>
                </a:cubicBezTo>
                <a:lnTo>
                  <a:pt x="686486" y="304913"/>
                </a:lnTo>
                <a:cubicBezTo>
                  <a:pt x="688271" y="313819"/>
                  <a:pt x="682918" y="322725"/>
                  <a:pt x="673996" y="325396"/>
                </a:cubicBezTo>
                <a:lnTo>
                  <a:pt x="629386" y="337865"/>
                </a:lnTo>
                <a:cubicBezTo>
                  <a:pt x="630278" y="366363"/>
                  <a:pt x="626709" y="394862"/>
                  <a:pt x="618679" y="422470"/>
                </a:cubicBezTo>
                <a:lnTo>
                  <a:pt x="657936" y="444735"/>
                </a:lnTo>
                <a:cubicBezTo>
                  <a:pt x="661505" y="447406"/>
                  <a:pt x="665074" y="450969"/>
                  <a:pt x="666858" y="455422"/>
                </a:cubicBezTo>
                <a:cubicBezTo>
                  <a:pt x="667750" y="459875"/>
                  <a:pt x="666858" y="464327"/>
                  <a:pt x="664181" y="467890"/>
                </a:cubicBezTo>
                <a:lnTo>
                  <a:pt x="613326" y="557839"/>
                </a:lnTo>
                <a:cubicBezTo>
                  <a:pt x="608865" y="565854"/>
                  <a:pt x="597266" y="568526"/>
                  <a:pt x="589237" y="564073"/>
                </a:cubicBezTo>
                <a:lnTo>
                  <a:pt x="549980" y="540918"/>
                </a:lnTo>
                <a:cubicBezTo>
                  <a:pt x="530351" y="562292"/>
                  <a:pt x="507154" y="580103"/>
                  <a:pt x="481280" y="593462"/>
                </a:cubicBezTo>
                <a:lnTo>
                  <a:pt x="493771" y="637101"/>
                </a:lnTo>
                <a:cubicBezTo>
                  <a:pt x="494663" y="641554"/>
                  <a:pt x="493771" y="646007"/>
                  <a:pt x="491987" y="650459"/>
                </a:cubicBezTo>
                <a:cubicBezTo>
                  <a:pt x="490202" y="654022"/>
                  <a:pt x="485741" y="656694"/>
                  <a:pt x="481280" y="658475"/>
                </a:cubicBezTo>
                <a:lnTo>
                  <a:pt x="381354" y="685192"/>
                </a:lnTo>
                <a:cubicBezTo>
                  <a:pt x="380462" y="685192"/>
                  <a:pt x="378677" y="685192"/>
                  <a:pt x="376893" y="685192"/>
                </a:cubicBezTo>
                <a:cubicBezTo>
                  <a:pt x="374216" y="685192"/>
                  <a:pt x="371540" y="684302"/>
                  <a:pt x="368863" y="683411"/>
                </a:cubicBezTo>
                <a:cubicBezTo>
                  <a:pt x="365294" y="680739"/>
                  <a:pt x="362618" y="677177"/>
                  <a:pt x="360833" y="672724"/>
                </a:cubicBezTo>
                <a:cubicBezTo>
                  <a:pt x="354588" y="651350"/>
                  <a:pt x="351911" y="637991"/>
                  <a:pt x="349235" y="628195"/>
                </a:cubicBezTo>
                <a:cubicBezTo>
                  <a:pt x="320684" y="629976"/>
                  <a:pt x="291242" y="625523"/>
                  <a:pt x="263583" y="618398"/>
                </a:cubicBezTo>
                <a:lnTo>
                  <a:pt x="241278" y="656694"/>
                </a:lnTo>
                <a:cubicBezTo>
                  <a:pt x="236817" y="665599"/>
                  <a:pt x="225219" y="667381"/>
                  <a:pt x="218081" y="662928"/>
                </a:cubicBezTo>
                <a:lnTo>
                  <a:pt x="127969" y="612164"/>
                </a:lnTo>
                <a:cubicBezTo>
                  <a:pt x="124400" y="609493"/>
                  <a:pt x="120831" y="605930"/>
                  <a:pt x="119939" y="601477"/>
                </a:cubicBezTo>
                <a:cubicBezTo>
                  <a:pt x="119047" y="597024"/>
                  <a:pt x="119047" y="592571"/>
                  <a:pt x="121724" y="588119"/>
                </a:cubicBezTo>
                <a:lnTo>
                  <a:pt x="144921" y="548933"/>
                </a:lnTo>
                <a:cubicBezTo>
                  <a:pt x="124400" y="528449"/>
                  <a:pt x="106556" y="506185"/>
                  <a:pt x="92281" y="481249"/>
                </a:cubicBezTo>
                <a:lnTo>
                  <a:pt x="48563" y="492826"/>
                </a:lnTo>
                <a:cubicBezTo>
                  <a:pt x="44102" y="493717"/>
                  <a:pt x="39641" y="492826"/>
                  <a:pt x="35180" y="491045"/>
                </a:cubicBezTo>
                <a:cubicBezTo>
                  <a:pt x="31611" y="489264"/>
                  <a:pt x="28935" y="485701"/>
                  <a:pt x="28043" y="481249"/>
                </a:cubicBezTo>
                <a:lnTo>
                  <a:pt x="384" y="381503"/>
                </a:lnTo>
                <a:cubicBezTo>
                  <a:pt x="-1400" y="371707"/>
                  <a:pt x="3061" y="362801"/>
                  <a:pt x="12875" y="360129"/>
                </a:cubicBezTo>
                <a:lnTo>
                  <a:pt x="57485" y="348552"/>
                </a:lnTo>
                <a:cubicBezTo>
                  <a:pt x="56593" y="320053"/>
                  <a:pt x="60162" y="290664"/>
                  <a:pt x="67299" y="263946"/>
                </a:cubicBezTo>
                <a:lnTo>
                  <a:pt x="28935" y="240791"/>
                </a:lnTo>
                <a:cubicBezTo>
                  <a:pt x="25366" y="238119"/>
                  <a:pt x="21797" y="234557"/>
                  <a:pt x="20013" y="230104"/>
                </a:cubicBezTo>
                <a:cubicBezTo>
                  <a:pt x="19121" y="226542"/>
                  <a:pt x="20013" y="221198"/>
                  <a:pt x="22689" y="217636"/>
                </a:cubicBezTo>
                <a:lnTo>
                  <a:pt x="74437" y="127687"/>
                </a:lnTo>
                <a:cubicBezTo>
                  <a:pt x="76221" y="124124"/>
                  <a:pt x="79790" y="121453"/>
                  <a:pt x="84251" y="120562"/>
                </a:cubicBezTo>
                <a:cubicBezTo>
                  <a:pt x="89604" y="118781"/>
                  <a:pt x="93173" y="118781"/>
                  <a:pt x="97634" y="121453"/>
                </a:cubicBezTo>
                <a:lnTo>
                  <a:pt x="136891" y="144608"/>
                </a:lnTo>
                <a:cubicBezTo>
                  <a:pt x="157412" y="124124"/>
                  <a:pt x="179717" y="106313"/>
                  <a:pt x="204698" y="92063"/>
                </a:cubicBezTo>
                <a:lnTo>
                  <a:pt x="193100" y="48425"/>
                </a:lnTo>
                <a:cubicBezTo>
                  <a:pt x="190423" y="39519"/>
                  <a:pt x="195776" y="30613"/>
                  <a:pt x="204698" y="2794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Poppins" panose="00000500000000000000" pitchFamily="2" charset="0"/>
            </a:endParaRPr>
          </a:p>
        </p:txBody>
      </p:sp>
      <p:grpSp>
        <p:nvGrpSpPr>
          <p:cNvPr id="52" name="Group 62">
            <a:extLst>
              <a:ext uri="{FF2B5EF4-FFF2-40B4-BE49-F238E27FC236}">
                <a16:creationId xmlns:a16="http://schemas.microsoft.com/office/drawing/2014/main" id="{231D9B16-C46C-E8C1-B0B0-6FF7B57491B5}"/>
              </a:ext>
            </a:extLst>
          </p:cNvPr>
          <p:cNvGrpSpPr/>
          <p:nvPr/>
        </p:nvGrpSpPr>
        <p:grpSpPr>
          <a:xfrm>
            <a:off x="997365" y="8099198"/>
            <a:ext cx="4853557" cy="4249317"/>
            <a:chOff x="6835002" y="8302448"/>
            <a:chExt cx="4853557" cy="4249317"/>
          </a:xfrm>
        </p:grpSpPr>
        <p:sp>
          <p:nvSpPr>
            <p:cNvPr id="53" name="Freeform 5">
              <a:extLst>
                <a:ext uri="{FF2B5EF4-FFF2-40B4-BE49-F238E27FC236}">
                  <a16:creationId xmlns:a16="http://schemas.microsoft.com/office/drawing/2014/main" id="{FE1D3EAF-9DAF-7BD0-74F3-4D1B2E84C8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5002" y="8302448"/>
              <a:ext cx="4849634" cy="4249317"/>
            </a:xfrm>
            <a:custGeom>
              <a:avLst/>
              <a:gdLst>
                <a:gd name="T0" fmla="*/ 4091 w 5452"/>
                <a:gd name="T1" fmla="*/ 0 h 4774"/>
                <a:gd name="T2" fmla="*/ 1397 w 5452"/>
                <a:gd name="T3" fmla="*/ 14 h 4774"/>
                <a:gd name="T4" fmla="*/ 0 w 5452"/>
                <a:gd name="T5" fmla="*/ 2431 h 4774"/>
                <a:gd name="T6" fmla="*/ 1358 w 5452"/>
                <a:gd name="T7" fmla="*/ 4773 h 4774"/>
                <a:gd name="T8" fmla="*/ 4054 w 5452"/>
                <a:gd name="T9" fmla="*/ 4760 h 4774"/>
                <a:gd name="T10" fmla="*/ 5451 w 5452"/>
                <a:gd name="T11" fmla="*/ 2343 h 4774"/>
                <a:gd name="T12" fmla="*/ 4091 w 5452"/>
                <a:gd name="T13" fmla="*/ 0 h 4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52" h="4774">
                  <a:moveTo>
                    <a:pt x="4091" y="0"/>
                  </a:moveTo>
                  <a:lnTo>
                    <a:pt x="1397" y="14"/>
                  </a:lnTo>
                  <a:lnTo>
                    <a:pt x="0" y="2431"/>
                  </a:lnTo>
                  <a:lnTo>
                    <a:pt x="1358" y="4773"/>
                  </a:lnTo>
                  <a:lnTo>
                    <a:pt x="4054" y="4760"/>
                  </a:lnTo>
                  <a:lnTo>
                    <a:pt x="5451" y="2343"/>
                  </a:lnTo>
                  <a:lnTo>
                    <a:pt x="4091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Poppins" panose="00000500000000000000" pitchFamily="2" charset="0"/>
              </a:endParaRPr>
            </a:p>
          </p:txBody>
        </p:sp>
        <p:sp>
          <p:nvSpPr>
            <p:cNvPr id="54" name="Freeform 6">
              <a:extLst>
                <a:ext uri="{FF2B5EF4-FFF2-40B4-BE49-F238E27FC236}">
                  <a16:creationId xmlns:a16="http://schemas.microsoft.com/office/drawing/2014/main" id="{B5D123BC-76A4-2949-DAE9-C1E33EF29B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78799" y="8302448"/>
              <a:ext cx="3609760" cy="2099155"/>
            </a:xfrm>
            <a:custGeom>
              <a:avLst/>
              <a:gdLst>
                <a:gd name="T0" fmla="*/ 0 w 4055"/>
                <a:gd name="T1" fmla="*/ 14 h 2357"/>
                <a:gd name="T2" fmla="*/ 2694 w 4055"/>
                <a:gd name="T3" fmla="*/ 0 h 2357"/>
                <a:gd name="T4" fmla="*/ 4054 w 4055"/>
                <a:gd name="T5" fmla="*/ 2343 h 2357"/>
                <a:gd name="T6" fmla="*/ 1359 w 4055"/>
                <a:gd name="T7" fmla="*/ 2356 h 2357"/>
                <a:gd name="T8" fmla="*/ 0 w 4055"/>
                <a:gd name="T9" fmla="*/ 14 h 2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55" h="2357">
                  <a:moveTo>
                    <a:pt x="0" y="14"/>
                  </a:moveTo>
                  <a:lnTo>
                    <a:pt x="2694" y="0"/>
                  </a:lnTo>
                  <a:lnTo>
                    <a:pt x="4054" y="2343"/>
                  </a:lnTo>
                  <a:lnTo>
                    <a:pt x="1359" y="2356"/>
                  </a:lnTo>
                  <a:lnTo>
                    <a:pt x="0" y="14"/>
                  </a:lnTo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Poppins" panose="00000500000000000000" pitchFamily="2" charset="0"/>
              </a:endParaRPr>
            </a:p>
          </p:txBody>
        </p:sp>
        <p:sp>
          <p:nvSpPr>
            <p:cNvPr id="55" name="Freeform 7">
              <a:extLst>
                <a:ext uri="{FF2B5EF4-FFF2-40B4-BE49-F238E27FC236}">
                  <a16:creationId xmlns:a16="http://schemas.microsoft.com/office/drawing/2014/main" id="{CE0601CB-75B2-2EDB-8A94-F026A1656B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3487" y="10385909"/>
              <a:ext cx="3641149" cy="2161931"/>
            </a:xfrm>
            <a:custGeom>
              <a:avLst/>
              <a:gdLst>
                <a:gd name="T0" fmla="*/ 4093 w 4094"/>
                <a:gd name="T1" fmla="*/ 0 h 2431"/>
                <a:gd name="T2" fmla="*/ 2696 w 4094"/>
                <a:gd name="T3" fmla="*/ 2417 h 2431"/>
                <a:gd name="T4" fmla="*/ 0 w 4094"/>
                <a:gd name="T5" fmla="*/ 2430 h 2431"/>
                <a:gd name="T6" fmla="*/ 1398 w 4094"/>
                <a:gd name="T7" fmla="*/ 13 h 2431"/>
                <a:gd name="T8" fmla="*/ 4093 w 4094"/>
                <a:gd name="T9" fmla="*/ 0 h 2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94" h="2431">
                  <a:moveTo>
                    <a:pt x="4093" y="0"/>
                  </a:moveTo>
                  <a:lnTo>
                    <a:pt x="2696" y="2417"/>
                  </a:lnTo>
                  <a:lnTo>
                    <a:pt x="0" y="2430"/>
                  </a:lnTo>
                  <a:lnTo>
                    <a:pt x="1398" y="13"/>
                  </a:lnTo>
                  <a:lnTo>
                    <a:pt x="4093" y="0"/>
                  </a:lnTo>
                </a:path>
              </a:pathLst>
            </a:custGeom>
            <a:solidFill>
              <a:srgbClr val="000000">
                <a:alpha val="4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Poppins" panose="00000500000000000000" pitchFamily="2" charset="0"/>
              </a:endParaRPr>
            </a:p>
          </p:txBody>
        </p:sp>
        <p:sp>
          <p:nvSpPr>
            <p:cNvPr id="56" name="Freeform: Shape 66">
              <a:extLst>
                <a:ext uri="{FF2B5EF4-FFF2-40B4-BE49-F238E27FC236}">
                  <a16:creationId xmlns:a16="http://schemas.microsoft.com/office/drawing/2014/main" id="{A5295529-90DF-1638-C872-6833AFCA79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68154" y="9806025"/>
              <a:ext cx="1056550" cy="1238168"/>
            </a:xfrm>
            <a:custGeom>
              <a:avLst/>
              <a:gdLst>
                <a:gd name="connsiteX0" fmla="*/ 588635 w 1056550"/>
                <a:gd name="connsiteY0" fmla="*/ 791761 h 1238168"/>
                <a:gd name="connsiteX1" fmla="*/ 605861 w 1056550"/>
                <a:gd name="connsiteY1" fmla="*/ 811379 h 1238168"/>
                <a:gd name="connsiteX2" fmla="*/ 588635 w 1056550"/>
                <a:gd name="connsiteY2" fmla="*/ 830064 h 1238168"/>
                <a:gd name="connsiteX3" fmla="*/ 571408 w 1056550"/>
                <a:gd name="connsiteY3" fmla="*/ 811379 h 1238168"/>
                <a:gd name="connsiteX4" fmla="*/ 588635 w 1056550"/>
                <a:gd name="connsiteY4" fmla="*/ 791761 h 1238168"/>
                <a:gd name="connsiteX5" fmla="*/ 478773 w 1056550"/>
                <a:gd name="connsiteY5" fmla="*/ 791761 h 1238168"/>
                <a:gd name="connsiteX6" fmla="*/ 495999 w 1056550"/>
                <a:gd name="connsiteY6" fmla="*/ 811379 h 1238168"/>
                <a:gd name="connsiteX7" fmla="*/ 478773 w 1056550"/>
                <a:gd name="connsiteY7" fmla="*/ 830064 h 1238168"/>
                <a:gd name="connsiteX8" fmla="*/ 461546 w 1056550"/>
                <a:gd name="connsiteY8" fmla="*/ 811379 h 1238168"/>
                <a:gd name="connsiteX9" fmla="*/ 478773 w 1056550"/>
                <a:gd name="connsiteY9" fmla="*/ 791761 h 1238168"/>
                <a:gd name="connsiteX10" fmla="*/ 478773 w 1056550"/>
                <a:gd name="connsiteY10" fmla="*/ 681899 h 1238168"/>
                <a:gd name="connsiteX11" fmla="*/ 495999 w 1056550"/>
                <a:gd name="connsiteY11" fmla="*/ 698263 h 1238168"/>
                <a:gd name="connsiteX12" fmla="*/ 478773 w 1056550"/>
                <a:gd name="connsiteY12" fmla="*/ 716350 h 1238168"/>
                <a:gd name="connsiteX13" fmla="*/ 461546 w 1056550"/>
                <a:gd name="connsiteY13" fmla="*/ 698263 h 1238168"/>
                <a:gd name="connsiteX14" fmla="*/ 478773 w 1056550"/>
                <a:gd name="connsiteY14" fmla="*/ 681899 h 1238168"/>
                <a:gd name="connsiteX15" fmla="*/ 637393 w 1056550"/>
                <a:gd name="connsiteY15" fmla="*/ 656983 h 1238168"/>
                <a:gd name="connsiteX16" fmla="*/ 648414 w 1056550"/>
                <a:gd name="connsiteY16" fmla="*/ 664193 h 1238168"/>
                <a:gd name="connsiteX17" fmla="*/ 686712 w 1056550"/>
                <a:gd name="connsiteY17" fmla="*/ 724531 h 1238168"/>
                <a:gd name="connsiteX18" fmla="*/ 725900 w 1056550"/>
                <a:gd name="connsiteY18" fmla="*/ 666855 h 1238168"/>
                <a:gd name="connsiteX19" fmla="*/ 749947 w 1056550"/>
                <a:gd name="connsiteY19" fmla="*/ 662418 h 1238168"/>
                <a:gd name="connsiteX20" fmla="*/ 754400 w 1056550"/>
                <a:gd name="connsiteY20" fmla="*/ 686376 h 1238168"/>
                <a:gd name="connsiteX21" fmla="*/ 703634 w 1056550"/>
                <a:gd name="connsiteY21" fmla="*/ 760911 h 1238168"/>
                <a:gd name="connsiteX22" fmla="*/ 703634 w 1056550"/>
                <a:gd name="connsiteY22" fmla="*/ 773334 h 1238168"/>
                <a:gd name="connsiteX23" fmla="*/ 729463 w 1056550"/>
                <a:gd name="connsiteY23" fmla="*/ 773334 h 1238168"/>
                <a:gd name="connsiteX24" fmla="*/ 745494 w 1056550"/>
                <a:gd name="connsiteY24" fmla="*/ 790193 h 1238168"/>
                <a:gd name="connsiteX25" fmla="*/ 729463 w 1056550"/>
                <a:gd name="connsiteY25" fmla="*/ 807053 h 1238168"/>
                <a:gd name="connsiteX26" fmla="*/ 703634 w 1056550"/>
                <a:gd name="connsiteY26" fmla="*/ 807053 h 1238168"/>
                <a:gd name="connsiteX27" fmla="*/ 703634 w 1056550"/>
                <a:gd name="connsiteY27" fmla="*/ 825686 h 1238168"/>
                <a:gd name="connsiteX28" fmla="*/ 729463 w 1056550"/>
                <a:gd name="connsiteY28" fmla="*/ 825686 h 1238168"/>
                <a:gd name="connsiteX29" fmla="*/ 745494 w 1056550"/>
                <a:gd name="connsiteY29" fmla="*/ 841658 h 1238168"/>
                <a:gd name="connsiteX30" fmla="*/ 729463 w 1056550"/>
                <a:gd name="connsiteY30" fmla="*/ 858518 h 1238168"/>
                <a:gd name="connsiteX31" fmla="*/ 703634 w 1056550"/>
                <a:gd name="connsiteY31" fmla="*/ 858518 h 1238168"/>
                <a:gd name="connsiteX32" fmla="*/ 703634 w 1056550"/>
                <a:gd name="connsiteY32" fmla="*/ 887799 h 1238168"/>
                <a:gd name="connsiteX33" fmla="*/ 686712 w 1056550"/>
                <a:gd name="connsiteY33" fmla="*/ 904659 h 1238168"/>
                <a:gd name="connsiteX34" fmla="*/ 670680 w 1056550"/>
                <a:gd name="connsiteY34" fmla="*/ 887799 h 1238168"/>
                <a:gd name="connsiteX35" fmla="*/ 670680 w 1056550"/>
                <a:gd name="connsiteY35" fmla="*/ 858518 h 1238168"/>
                <a:gd name="connsiteX36" fmla="*/ 644852 w 1056550"/>
                <a:gd name="connsiteY36" fmla="*/ 858518 h 1238168"/>
                <a:gd name="connsiteX37" fmla="*/ 627930 w 1056550"/>
                <a:gd name="connsiteY37" fmla="*/ 841658 h 1238168"/>
                <a:gd name="connsiteX38" fmla="*/ 644852 w 1056550"/>
                <a:gd name="connsiteY38" fmla="*/ 825686 h 1238168"/>
                <a:gd name="connsiteX39" fmla="*/ 670680 w 1056550"/>
                <a:gd name="connsiteY39" fmla="*/ 825686 h 1238168"/>
                <a:gd name="connsiteX40" fmla="*/ 670680 w 1056550"/>
                <a:gd name="connsiteY40" fmla="*/ 807053 h 1238168"/>
                <a:gd name="connsiteX41" fmla="*/ 644852 w 1056550"/>
                <a:gd name="connsiteY41" fmla="*/ 807053 h 1238168"/>
                <a:gd name="connsiteX42" fmla="*/ 627930 w 1056550"/>
                <a:gd name="connsiteY42" fmla="*/ 790193 h 1238168"/>
                <a:gd name="connsiteX43" fmla="*/ 644852 w 1056550"/>
                <a:gd name="connsiteY43" fmla="*/ 773334 h 1238168"/>
                <a:gd name="connsiteX44" fmla="*/ 670680 w 1056550"/>
                <a:gd name="connsiteY44" fmla="*/ 773334 h 1238168"/>
                <a:gd name="connsiteX45" fmla="*/ 670680 w 1056550"/>
                <a:gd name="connsiteY45" fmla="*/ 760911 h 1238168"/>
                <a:gd name="connsiteX46" fmla="*/ 619914 w 1056550"/>
                <a:gd name="connsiteY46" fmla="*/ 682827 h 1238168"/>
                <a:gd name="connsiteX47" fmla="*/ 624367 w 1056550"/>
                <a:gd name="connsiteY47" fmla="*/ 659756 h 1238168"/>
                <a:gd name="connsiteX48" fmla="*/ 637393 w 1056550"/>
                <a:gd name="connsiteY48" fmla="*/ 656983 h 1238168"/>
                <a:gd name="connsiteX49" fmla="*/ 694574 w 1056550"/>
                <a:gd name="connsiteY49" fmla="*/ 591654 h 1238168"/>
                <a:gd name="connsiteX50" fmla="*/ 711799 w 1056550"/>
                <a:gd name="connsiteY50" fmla="*/ 609742 h 1238168"/>
                <a:gd name="connsiteX51" fmla="*/ 694574 w 1056550"/>
                <a:gd name="connsiteY51" fmla="*/ 626107 h 1238168"/>
                <a:gd name="connsiteX52" fmla="*/ 677348 w 1056550"/>
                <a:gd name="connsiteY52" fmla="*/ 609742 h 1238168"/>
                <a:gd name="connsiteX53" fmla="*/ 694574 w 1056550"/>
                <a:gd name="connsiteY53" fmla="*/ 591654 h 1238168"/>
                <a:gd name="connsiteX54" fmla="*/ 694574 w 1056550"/>
                <a:gd name="connsiteY54" fmla="*/ 485716 h 1238168"/>
                <a:gd name="connsiteX55" fmla="*/ 711799 w 1056550"/>
                <a:gd name="connsiteY55" fmla="*/ 505335 h 1238168"/>
                <a:gd name="connsiteX56" fmla="*/ 694574 w 1056550"/>
                <a:gd name="connsiteY56" fmla="*/ 524019 h 1238168"/>
                <a:gd name="connsiteX57" fmla="*/ 677348 w 1056550"/>
                <a:gd name="connsiteY57" fmla="*/ 505335 h 1238168"/>
                <a:gd name="connsiteX58" fmla="*/ 694574 w 1056550"/>
                <a:gd name="connsiteY58" fmla="*/ 485716 h 1238168"/>
                <a:gd name="connsiteX59" fmla="*/ 590093 w 1056550"/>
                <a:gd name="connsiteY59" fmla="*/ 485716 h 1238168"/>
                <a:gd name="connsiteX60" fmla="*/ 609711 w 1056550"/>
                <a:gd name="connsiteY60" fmla="*/ 505335 h 1238168"/>
                <a:gd name="connsiteX61" fmla="*/ 590093 w 1056550"/>
                <a:gd name="connsiteY61" fmla="*/ 524019 h 1238168"/>
                <a:gd name="connsiteX62" fmla="*/ 571408 w 1056550"/>
                <a:gd name="connsiteY62" fmla="*/ 505335 h 1238168"/>
                <a:gd name="connsiteX63" fmla="*/ 590093 w 1056550"/>
                <a:gd name="connsiteY63" fmla="*/ 485716 h 1238168"/>
                <a:gd name="connsiteX64" fmla="*/ 257908 w 1056550"/>
                <a:gd name="connsiteY64" fmla="*/ 465294 h 1238168"/>
                <a:gd name="connsiteX65" fmla="*/ 277755 w 1056550"/>
                <a:gd name="connsiteY65" fmla="*/ 468413 h 1238168"/>
                <a:gd name="connsiteX66" fmla="*/ 302731 w 1056550"/>
                <a:gd name="connsiteY66" fmla="*/ 496935 h 1238168"/>
                <a:gd name="connsiteX67" fmla="*/ 376769 w 1056550"/>
                <a:gd name="connsiteY67" fmla="*/ 739371 h 1238168"/>
                <a:gd name="connsiteX68" fmla="*/ 377661 w 1056550"/>
                <a:gd name="connsiteY68" fmla="*/ 742045 h 1238168"/>
                <a:gd name="connsiteX69" fmla="*/ 364280 w 1056550"/>
                <a:gd name="connsiteY69" fmla="*/ 779480 h 1238168"/>
                <a:gd name="connsiteX70" fmla="*/ 325032 w 1056550"/>
                <a:gd name="connsiteY70" fmla="*/ 785719 h 1238168"/>
                <a:gd name="connsiteX71" fmla="*/ 268835 w 1056550"/>
                <a:gd name="connsiteY71" fmla="*/ 765219 h 1238168"/>
                <a:gd name="connsiteX72" fmla="*/ 333060 w 1056550"/>
                <a:gd name="connsiteY72" fmla="*/ 953285 h 1238168"/>
                <a:gd name="connsiteX73" fmla="*/ 327708 w 1056550"/>
                <a:gd name="connsiteY73" fmla="*/ 975568 h 1238168"/>
                <a:gd name="connsiteX74" fmla="*/ 304516 w 1056550"/>
                <a:gd name="connsiteY74" fmla="*/ 970220 h 1238168"/>
                <a:gd name="connsiteX75" fmla="*/ 234938 w 1056550"/>
                <a:gd name="connsiteY75" fmla="*/ 757197 h 1238168"/>
                <a:gd name="connsiteX76" fmla="*/ 234046 w 1056550"/>
                <a:gd name="connsiteY76" fmla="*/ 754523 h 1238168"/>
                <a:gd name="connsiteX77" fmla="*/ 234938 w 1056550"/>
                <a:gd name="connsiteY77" fmla="*/ 740262 h 1238168"/>
                <a:gd name="connsiteX78" fmla="*/ 242075 w 1056550"/>
                <a:gd name="connsiteY78" fmla="*/ 726893 h 1238168"/>
                <a:gd name="connsiteX79" fmla="*/ 258131 w 1056550"/>
                <a:gd name="connsiteY79" fmla="*/ 725110 h 1238168"/>
                <a:gd name="connsiteX80" fmla="*/ 336628 w 1056550"/>
                <a:gd name="connsiteY80" fmla="*/ 753632 h 1238168"/>
                <a:gd name="connsiteX81" fmla="*/ 342872 w 1056550"/>
                <a:gd name="connsiteY81" fmla="*/ 752741 h 1238168"/>
                <a:gd name="connsiteX82" fmla="*/ 344656 w 1056550"/>
                <a:gd name="connsiteY82" fmla="*/ 749175 h 1238168"/>
                <a:gd name="connsiteX83" fmla="*/ 269727 w 1056550"/>
                <a:gd name="connsiteY83" fmla="*/ 504957 h 1238168"/>
                <a:gd name="connsiteX84" fmla="*/ 268835 w 1056550"/>
                <a:gd name="connsiteY84" fmla="*/ 504066 h 1238168"/>
                <a:gd name="connsiteX85" fmla="*/ 266159 w 1056550"/>
                <a:gd name="connsiteY85" fmla="*/ 498718 h 1238168"/>
                <a:gd name="connsiteX86" fmla="*/ 259915 w 1056550"/>
                <a:gd name="connsiteY86" fmla="*/ 499609 h 1238168"/>
                <a:gd name="connsiteX87" fmla="*/ 258131 w 1056550"/>
                <a:gd name="connsiteY87" fmla="*/ 501392 h 1238168"/>
                <a:gd name="connsiteX88" fmla="*/ 36019 w 1056550"/>
                <a:gd name="connsiteY88" fmla="*/ 635979 h 1238168"/>
                <a:gd name="connsiteX89" fmla="*/ 34235 w 1056550"/>
                <a:gd name="connsiteY89" fmla="*/ 641327 h 1238168"/>
                <a:gd name="connsiteX90" fmla="*/ 37803 w 1056550"/>
                <a:gd name="connsiteY90" fmla="*/ 645784 h 1238168"/>
                <a:gd name="connsiteX91" fmla="*/ 136817 w 1056550"/>
                <a:gd name="connsiteY91" fmla="*/ 681436 h 1238168"/>
                <a:gd name="connsiteX92" fmla="*/ 148413 w 1056550"/>
                <a:gd name="connsiteY92" fmla="*/ 697480 h 1238168"/>
                <a:gd name="connsiteX93" fmla="*/ 148413 w 1056550"/>
                <a:gd name="connsiteY93" fmla="*/ 715306 h 1238168"/>
                <a:gd name="connsiteX94" fmla="*/ 562308 w 1056550"/>
                <a:gd name="connsiteY94" fmla="*/ 1168982 h 1238168"/>
                <a:gd name="connsiteX95" fmla="*/ 577472 w 1056550"/>
                <a:gd name="connsiteY95" fmla="*/ 1187699 h 1238168"/>
                <a:gd name="connsiteX96" fmla="*/ 561416 w 1056550"/>
                <a:gd name="connsiteY96" fmla="*/ 1202852 h 1238168"/>
                <a:gd name="connsiteX97" fmla="*/ 559632 w 1056550"/>
                <a:gd name="connsiteY97" fmla="*/ 1202852 h 1238168"/>
                <a:gd name="connsiteX98" fmla="*/ 115409 w 1056550"/>
                <a:gd name="connsiteY98" fmla="*/ 715306 h 1238168"/>
                <a:gd name="connsiteX99" fmla="*/ 115409 w 1056550"/>
                <a:gd name="connsiteY99" fmla="*/ 709067 h 1238168"/>
                <a:gd name="connsiteX100" fmla="*/ 26207 w 1056550"/>
                <a:gd name="connsiteY100" fmla="*/ 676979 h 1238168"/>
                <a:gd name="connsiteX101" fmla="*/ 339 w 1056550"/>
                <a:gd name="connsiteY101" fmla="*/ 647566 h 1238168"/>
                <a:gd name="connsiteX102" fmla="*/ 13719 w 1056550"/>
                <a:gd name="connsiteY102" fmla="*/ 609240 h 1238168"/>
                <a:gd name="connsiteX103" fmla="*/ 16395 w 1056550"/>
                <a:gd name="connsiteY103" fmla="*/ 608349 h 1238168"/>
                <a:gd name="connsiteX104" fmla="*/ 239398 w 1056550"/>
                <a:gd name="connsiteY104" fmla="*/ 472870 h 1238168"/>
                <a:gd name="connsiteX105" fmla="*/ 257908 w 1056550"/>
                <a:gd name="connsiteY105" fmla="*/ 465294 h 1238168"/>
                <a:gd name="connsiteX106" fmla="*/ 901784 w 1056550"/>
                <a:gd name="connsiteY106" fmla="*/ 397249 h 1238168"/>
                <a:gd name="connsiteX107" fmla="*/ 913792 w 1056550"/>
                <a:gd name="connsiteY107" fmla="*/ 402582 h 1238168"/>
                <a:gd name="connsiteX108" fmla="*/ 913792 w 1056550"/>
                <a:gd name="connsiteY108" fmla="*/ 1092385 h 1238168"/>
                <a:gd name="connsiteX109" fmla="*/ 909345 w 1056550"/>
                <a:gd name="connsiteY109" fmla="*/ 1096830 h 1238168"/>
                <a:gd name="connsiteX110" fmla="*/ 949370 w 1056550"/>
                <a:gd name="connsiteY110" fmla="*/ 1181277 h 1238168"/>
                <a:gd name="connsiteX111" fmla="*/ 945812 w 1056550"/>
                <a:gd name="connsiteY111" fmla="*/ 1221279 h 1238168"/>
                <a:gd name="connsiteX112" fmla="*/ 912903 w 1056550"/>
                <a:gd name="connsiteY112" fmla="*/ 1238168 h 1238168"/>
                <a:gd name="connsiteX113" fmla="*/ 910234 w 1056550"/>
                <a:gd name="connsiteY113" fmla="*/ 1238168 h 1238168"/>
                <a:gd name="connsiteX114" fmla="*/ 907566 w 1056550"/>
                <a:gd name="connsiteY114" fmla="*/ 1237279 h 1238168"/>
                <a:gd name="connsiteX115" fmla="*/ 654960 w 1056550"/>
                <a:gd name="connsiteY115" fmla="*/ 1174166 h 1238168"/>
                <a:gd name="connsiteX116" fmla="*/ 623829 w 1056550"/>
                <a:gd name="connsiteY116" fmla="*/ 1152832 h 1238168"/>
                <a:gd name="connsiteX117" fmla="*/ 626497 w 1056550"/>
                <a:gd name="connsiteY117" fmla="*/ 1114608 h 1238168"/>
                <a:gd name="connsiteX118" fmla="*/ 746574 w 1056550"/>
                <a:gd name="connsiteY118" fmla="*/ 889711 h 1238168"/>
                <a:gd name="connsiteX119" fmla="*/ 747464 w 1056550"/>
                <a:gd name="connsiteY119" fmla="*/ 887933 h 1238168"/>
                <a:gd name="connsiteX120" fmla="*/ 783042 w 1056550"/>
                <a:gd name="connsiteY120" fmla="*/ 871933 h 1238168"/>
                <a:gd name="connsiteX121" fmla="*/ 815062 w 1056550"/>
                <a:gd name="connsiteY121" fmla="*/ 894156 h 1238168"/>
                <a:gd name="connsiteX122" fmla="*/ 839967 w 1056550"/>
                <a:gd name="connsiteY122" fmla="*/ 947491 h 1238168"/>
                <a:gd name="connsiteX123" fmla="*/ 927134 w 1056550"/>
                <a:gd name="connsiteY123" fmla="*/ 771485 h 1238168"/>
                <a:gd name="connsiteX124" fmla="*/ 947591 w 1056550"/>
                <a:gd name="connsiteY124" fmla="*/ 758151 h 1238168"/>
                <a:gd name="connsiteX125" fmla="*/ 960044 w 1056550"/>
                <a:gd name="connsiteY125" fmla="*/ 778596 h 1238168"/>
                <a:gd name="connsiteX126" fmla="*/ 858646 w 1056550"/>
                <a:gd name="connsiteY126" fmla="*/ 978603 h 1238168"/>
                <a:gd name="connsiteX127" fmla="*/ 856867 w 1056550"/>
                <a:gd name="connsiteY127" fmla="*/ 980381 h 1238168"/>
                <a:gd name="connsiteX128" fmla="*/ 846193 w 1056550"/>
                <a:gd name="connsiteY128" fmla="*/ 989270 h 1238168"/>
                <a:gd name="connsiteX129" fmla="*/ 831962 w 1056550"/>
                <a:gd name="connsiteY129" fmla="*/ 994604 h 1238168"/>
                <a:gd name="connsiteX130" fmla="*/ 819510 w 1056550"/>
                <a:gd name="connsiteY130" fmla="*/ 983937 h 1238168"/>
                <a:gd name="connsiteX131" fmla="*/ 784821 w 1056550"/>
                <a:gd name="connsiteY131" fmla="*/ 908378 h 1238168"/>
                <a:gd name="connsiteX132" fmla="*/ 779484 w 1056550"/>
                <a:gd name="connsiteY132" fmla="*/ 904823 h 1238168"/>
                <a:gd name="connsiteX133" fmla="*/ 775037 w 1056550"/>
                <a:gd name="connsiteY133" fmla="*/ 907489 h 1238168"/>
                <a:gd name="connsiteX134" fmla="*/ 655849 w 1056550"/>
                <a:gd name="connsiteY134" fmla="*/ 1131498 h 1238168"/>
                <a:gd name="connsiteX135" fmla="*/ 654960 w 1056550"/>
                <a:gd name="connsiteY135" fmla="*/ 1132387 h 1238168"/>
                <a:gd name="connsiteX136" fmla="*/ 654071 w 1056550"/>
                <a:gd name="connsiteY136" fmla="*/ 1138609 h 1238168"/>
                <a:gd name="connsiteX137" fmla="*/ 658518 w 1056550"/>
                <a:gd name="connsiteY137" fmla="*/ 1142165 h 1238168"/>
                <a:gd name="connsiteX138" fmla="*/ 662076 w 1056550"/>
                <a:gd name="connsiteY138" fmla="*/ 1142165 h 1238168"/>
                <a:gd name="connsiteX139" fmla="*/ 913792 w 1056550"/>
                <a:gd name="connsiteY139" fmla="*/ 1204389 h 1238168"/>
                <a:gd name="connsiteX140" fmla="*/ 917350 w 1056550"/>
                <a:gd name="connsiteY140" fmla="*/ 1201722 h 1238168"/>
                <a:gd name="connsiteX141" fmla="*/ 918239 w 1056550"/>
                <a:gd name="connsiteY141" fmla="*/ 1195500 h 1238168"/>
                <a:gd name="connsiteX142" fmla="*/ 873766 w 1056550"/>
                <a:gd name="connsiteY142" fmla="*/ 1100385 h 1238168"/>
                <a:gd name="connsiteX143" fmla="*/ 877324 w 1056550"/>
                <a:gd name="connsiteY143" fmla="*/ 1080829 h 1238168"/>
                <a:gd name="connsiteX144" fmla="*/ 889777 w 1056550"/>
                <a:gd name="connsiteY144" fmla="*/ 1068384 h 1238168"/>
                <a:gd name="connsiteX145" fmla="*/ 889777 w 1056550"/>
                <a:gd name="connsiteY145" fmla="*/ 425694 h 1238168"/>
                <a:gd name="connsiteX146" fmla="*/ 889777 w 1056550"/>
                <a:gd name="connsiteY146" fmla="*/ 402582 h 1238168"/>
                <a:gd name="connsiteX147" fmla="*/ 901784 w 1056550"/>
                <a:gd name="connsiteY147" fmla="*/ 397249 h 1238168"/>
                <a:gd name="connsiteX148" fmla="*/ 505403 w 1056550"/>
                <a:gd name="connsiteY148" fmla="*/ 383701 h 1238168"/>
                <a:gd name="connsiteX149" fmla="*/ 541856 w 1056550"/>
                <a:gd name="connsiteY149" fmla="*/ 383701 h 1238168"/>
                <a:gd name="connsiteX150" fmla="*/ 558749 w 1056550"/>
                <a:gd name="connsiteY150" fmla="*/ 400680 h 1238168"/>
                <a:gd name="connsiteX151" fmla="*/ 541856 w 1056550"/>
                <a:gd name="connsiteY151" fmla="*/ 417659 h 1238168"/>
                <a:gd name="connsiteX152" fmla="*/ 505403 w 1056550"/>
                <a:gd name="connsiteY152" fmla="*/ 417659 h 1238168"/>
                <a:gd name="connsiteX153" fmla="*/ 452945 w 1056550"/>
                <a:gd name="connsiteY153" fmla="*/ 466810 h 1238168"/>
                <a:gd name="connsiteX154" fmla="*/ 476063 w 1056550"/>
                <a:gd name="connsiteY154" fmla="*/ 466810 h 1238168"/>
                <a:gd name="connsiteX155" fmla="*/ 492066 w 1056550"/>
                <a:gd name="connsiteY155" fmla="*/ 483789 h 1238168"/>
                <a:gd name="connsiteX156" fmla="*/ 476063 w 1056550"/>
                <a:gd name="connsiteY156" fmla="*/ 500768 h 1238168"/>
                <a:gd name="connsiteX157" fmla="*/ 452945 w 1056550"/>
                <a:gd name="connsiteY157" fmla="*/ 500768 h 1238168"/>
                <a:gd name="connsiteX158" fmla="*/ 452945 w 1056550"/>
                <a:gd name="connsiteY158" fmla="*/ 520429 h 1238168"/>
                <a:gd name="connsiteX159" fmla="*/ 476063 w 1056550"/>
                <a:gd name="connsiteY159" fmla="*/ 520429 h 1238168"/>
                <a:gd name="connsiteX160" fmla="*/ 492066 w 1056550"/>
                <a:gd name="connsiteY160" fmla="*/ 536514 h 1238168"/>
                <a:gd name="connsiteX161" fmla="*/ 476063 w 1056550"/>
                <a:gd name="connsiteY161" fmla="*/ 553493 h 1238168"/>
                <a:gd name="connsiteX162" fmla="*/ 453834 w 1056550"/>
                <a:gd name="connsiteY162" fmla="*/ 553493 h 1238168"/>
                <a:gd name="connsiteX163" fmla="*/ 505403 w 1056550"/>
                <a:gd name="connsiteY163" fmla="*/ 600857 h 1238168"/>
                <a:gd name="connsiteX164" fmla="*/ 541856 w 1056550"/>
                <a:gd name="connsiteY164" fmla="*/ 600857 h 1238168"/>
                <a:gd name="connsiteX165" fmla="*/ 558749 w 1056550"/>
                <a:gd name="connsiteY165" fmla="*/ 616942 h 1238168"/>
                <a:gd name="connsiteX166" fmla="*/ 541856 w 1056550"/>
                <a:gd name="connsiteY166" fmla="*/ 633921 h 1238168"/>
                <a:gd name="connsiteX167" fmla="*/ 505403 w 1056550"/>
                <a:gd name="connsiteY167" fmla="*/ 633921 h 1238168"/>
                <a:gd name="connsiteX168" fmla="*/ 419159 w 1056550"/>
                <a:gd name="connsiteY168" fmla="*/ 553493 h 1238168"/>
                <a:gd name="connsiteX169" fmla="*/ 396932 w 1056550"/>
                <a:gd name="connsiteY169" fmla="*/ 553493 h 1238168"/>
                <a:gd name="connsiteX170" fmla="*/ 379150 w 1056550"/>
                <a:gd name="connsiteY170" fmla="*/ 536514 h 1238168"/>
                <a:gd name="connsiteX171" fmla="*/ 396932 w 1056550"/>
                <a:gd name="connsiteY171" fmla="*/ 520429 h 1238168"/>
                <a:gd name="connsiteX172" fmla="*/ 419159 w 1056550"/>
                <a:gd name="connsiteY172" fmla="*/ 520429 h 1238168"/>
                <a:gd name="connsiteX173" fmla="*/ 419159 w 1056550"/>
                <a:gd name="connsiteY173" fmla="*/ 500768 h 1238168"/>
                <a:gd name="connsiteX174" fmla="*/ 396932 w 1056550"/>
                <a:gd name="connsiteY174" fmla="*/ 500768 h 1238168"/>
                <a:gd name="connsiteX175" fmla="*/ 379150 w 1056550"/>
                <a:gd name="connsiteY175" fmla="*/ 483789 h 1238168"/>
                <a:gd name="connsiteX176" fmla="*/ 396932 w 1056550"/>
                <a:gd name="connsiteY176" fmla="*/ 466810 h 1238168"/>
                <a:gd name="connsiteX177" fmla="*/ 419159 w 1056550"/>
                <a:gd name="connsiteY177" fmla="*/ 466810 h 1238168"/>
                <a:gd name="connsiteX178" fmla="*/ 505403 w 1056550"/>
                <a:gd name="connsiteY178" fmla="*/ 383701 h 1238168"/>
                <a:gd name="connsiteX179" fmla="*/ 822908 w 1056550"/>
                <a:gd name="connsiteY179" fmla="*/ 74 h 1238168"/>
                <a:gd name="connsiteX180" fmla="*/ 857551 w 1056550"/>
                <a:gd name="connsiteY180" fmla="*/ 18792 h 1238168"/>
                <a:gd name="connsiteX181" fmla="*/ 858439 w 1056550"/>
                <a:gd name="connsiteY181" fmla="*/ 20575 h 1238168"/>
                <a:gd name="connsiteX182" fmla="*/ 959703 w 1056550"/>
                <a:gd name="connsiteY182" fmla="*/ 261231 h 1238168"/>
                <a:gd name="connsiteX183" fmla="*/ 959703 w 1056550"/>
                <a:gd name="connsiteY183" fmla="*/ 299557 h 1238168"/>
                <a:gd name="connsiteX184" fmla="*/ 927725 w 1056550"/>
                <a:gd name="connsiteY184" fmla="*/ 320058 h 1238168"/>
                <a:gd name="connsiteX185" fmla="*/ 677229 w 1056550"/>
                <a:gd name="connsiteY185" fmla="*/ 358384 h 1238168"/>
                <a:gd name="connsiteX186" fmla="*/ 674564 w 1056550"/>
                <a:gd name="connsiteY186" fmla="*/ 358384 h 1238168"/>
                <a:gd name="connsiteX187" fmla="*/ 639921 w 1056550"/>
                <a:gd name="connsiteY187" fmla="*/ 339667 h 1238168"/>
                <a:gd name="connsiteX188" fmla="*/ 639921 w 1056550"/>
                <a:gd name="connsiteY188" fmla="*/ 300449 h 1238168"/>
                <a:gd name="connsiteX189" fmla="*/ 666569 w 1056550"/>
                <a:gd name="connsiteY189" fmla="*/ 247861 h 1238168"/>
                <a:gd name="connsiteX190" fmla="*/ 472923 w 1056550"/>
                <a:gd name="connsiteY190" fmla="*/ 284405 h 1238168"/>
                <a:gd name="connsiteX191" fmla="*/ 450715 w 1056550"/>
                <a:gd name="connsiteY191" fmla="*/ 274600 h 1238168"/>
                <a:gd name="connsiteX192" fmla="*/ 459598 w 1056550"/>
                <a:gd name="connsiteY192" fmla="*/ 253209 h 1238168"/>
                <a:gd name="connsiteX193" fmla="*/ 680782 w 1056550"/>
                <a:gd name="connsiteY193" fmla="*/ 214882 h 1238168"/>
                <a:gd name="connsiteX194" fmla="*/ 683447 w 1056550"/>
                <a:gd name="connsiteY194" fmla="*/ 215773 h 1238168"/>
                <a:gd name="connsiteX195" fmla="*/ 696771 w 1056550"/>
                <a:gd name="connsiteY195" fmla="*/ 217556 h 1238168"/>
                <a:gd name="connsiteX196" fmla="*/ 709207 w 1056550"/>
                <a:gd name="connsiteY196" fmla="*/ 227361 h 1238168"/>
                <a:gd name="connsiteX197" fmla="*/ 709207 w 1056550"/>
                <a:gd name="connsiteY197" fmla="*/ 242513 h 1238168"/>
                <a:gd name="connsiteX198" fmla="*/ 668346 w 1056550"/>
                <a:gd name="connsiteY198" fmla="*/ 316492 h 1238168"/>
                <a:gd name="connsiteX199" fmla="*/ 669234 w 1056550"/>
                <a:gd name="connsiteY199" fmla="*/ 322732 h 1238168"/>
                <a:gd name="connsiteX200" fmla="*/ 672787 w 1056550"/>
                <a:gd name="connsiteY200" fmla="*/ 324514 h 1238168"/>
                <a:gd name="connsiteX201" fmla="*/ 923284 w 1056550"/>
                <a:gd name="connsiteY201" fmla="*/ 286188 h 1238168"/>
                <a:gd name="connsiteX202" fmla="*/ 925949 w 1056550"/>
                <a:gd name="connsiteY202" fmla="*/ 286188 h 1238168"/>
                <a:gd name="connsiteX203" fmla="*/ 930390 w 1056550"/>
                <a:gd name="connsiteY203" fmla="*/ 283514 h 1238168"/>
                <a:gd name="connsiteX204" fmla="*/ 930390 w 1056550"/>
                <a:gd name="connsiteY204" fmla="*/ 278166 h 1238168"/>
                <a:gd name="connsiteX205" fmla="*/ 928613 w 1056550"/>
                <a:gd name="connsiteY205" fmla="*/ 275492 h 1238168"/>
                <a:gd name="connsiteX206" fmla="*/ 829126 w 1056550"/>
                <a:gd name="connsiteY206" fmla="*/ 35727 h 1238168"/>
                <a:gd name="connsiteX207" fmla="*/ 824684 w 1056550"/>
                <a:gd name="connsiteY207" fmla="*/ 33944 h 1238168"/>
                <a:gd name="connsiteX208" fmla="*/ 819355 w 1056550"/>
                <a:gd name="connsiteY208" fmla="*/ 36618 h 1238168"/>
                <a:gd name="connsiteX209" fmla="*/ 768722 w 1056550"/>
                <a:gd name="connsiteY209" fmla="*/ 130207 h 1238168"/>
                <a:gd name="connsiteX210" fmla="*/ 751845 w 1056550"/>
                <a:gd name="connsiteY210" fmla="*/ 138229 h 1238168"/>
                <a:gd name="connsiteX211" fmla="*/ 734967 w 1056550"/>
                <a:gd name="connsiteY211" fmla="*/ 136446 h 1238168"/>
                <a:gd name="connsiteX212" fmla="*/ 268617 w 1056550"/>
                <a:gd name="connsiteY212" fmla="*/ 370863 h 1238168"/>
                <a:gd name="connsiteX213" fmla="*/ 253516 w 1056550"/>
                <a:gd name="connsiteY213" fmla="*/ 378885 h 1238168"/>
                <a:gd name="connsiteX214" fmla="*/ 245521 w 1056550"/>
                <a:gd name="connsiteY214" fmla="*/ 377102 h 1238168"/>
                <a:gd name="connsiteX215" fmla="*/ 239303 w 1056550"/>
                <a:gd name="connsiteY215" fmla="*/ 353928 h 1238168"/>
                <a:gd name="connsiteX216" fmla="*/ 739409 w 1056550"/>
                <a:gd name="connsiteY216" fmla="*/ 102576 h 1238168"/>
                <a:gd name="connsiteX217" fmla="*/ 745627 w 1056550"/>
                <a:gd name="connsiteY217" fmla="*/ 103467 h 1238168"/>
                <a:gd name="connsiteX218" fmla="*/ 789153 w 1056550"/>
                <a:gd name="connsiteY218" fmla="*/ 20575 h 1238168"/>
                <a:gd name="connsiteX219" fmla="*/ 822908 w 1056550"/>
                <a:gd name="connsiteY219" fmla="*/ 74 h 1238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</a:cxnLst>
              <a:rect l="l" t="t" r="r" b="b"/>
              <a:pathLst>
                <a:path w="1056550" h="1238168">
                  <a:moveTo>
                    <a:pt x="588635" y="791761"/>
                  </a:moveTo>
                  <a:cubicBezTo>
                    <a:pt x="598970" y="791761"/>
                    <a:pt x="605861" y="801103"/>
                    <a:pt x="605861" y="811379"/>
                  </a:cubicBezTo>
                  <a:cubicBezTo>
                    <a:pt x="605861" y="821656"/>
                    <a:pt x="598970" y="830064"/>
                    <a:pt x="588635" y="830064"/>
                  </a:cubicBezTo>
                  <a:cubicBezTo>
                    <a:pt x="579160" y="830064"/>
                    <a:pt x="571408" y="821656"/>
                    <a:pt x="571408" y="811379"/>
                  </a:cubicBezTo>
                  <a:cubicBezTo>
                    <a:pt x="571408" y="801103"/>
                    <a:pt x="579160" y="791761"/>
                    <a:pt x="588635" y="791761"/>
                  </a:cubicBezTo>
                  <a:close/>
                  <a:moveTo>
                    <a:pt x="478773" y="791761"/>
                  </a:moveTo>
                  <a:cubicBezTo>
                    <a:pt x="488247" y="791761"/>
                    <a:pt x="495999" y="801103"/>
                    <a:pt x="495999" y="811379"/>
                  </a:cubicBezTo>
                  <a:cubicBezTo>
                    <a:pt x="495999" y="821656"/>
                    <a:pt x="488247" y="830064"/>
                    <a:pt x="478773" y="830064"/>
                  </a:cubicBezTo>
                  <a:cubicBezTo>
                    <a:pt x="469298" y="830064"/>
                    <a:pt x="461546" y="821656"/>
                    <a:pt x="461546" y="811379"/>
                  </a:cubicBezTo>
                  <a:cubicBezTo>
                    <a:pt x="461546" y="801103"/>
                    <a:pt x="469298" y="791761"/>
                    <a:pt x="478773" y="791761"/>
                  </a:cubicBezTo>
                  <a:close/>
                  <a:moveTo>
                    <a:pt x="478773" y="681899"/>
                  </a:moveTo>
                  <a:cubicBezTo>
                    <a:pt x="488247" y="681899"/>
                    <a:pt x="495999" y="688789"/>
                    <a:pt x="495999" y="698263"/>
                  </a:cubicBezTo>
                  <a:cubicBezTo>
                    <a:pt x="495999" y="708598"/>
                    <a:pt x="488247" y="716350"/>
                    <a:pt x="478773" y="716350"/>
                  </a:cubicBezTo>
                  <a:cubicBezTo>
                    <a:pt x="469298" y="716350"/>
                    <a:pt x="461546" y="708598"/>
                    <a:pt x="461546" y="698263"/>
                  </a:cubicBezTo>
                  <a:cubicBezTo>
                    <a:pt x="461546" y="688789"/>
                    <a:pt x="469298" y="681899"/>
                    <a:pt x="478773" y="681899"/>
                  </a:cubicBezTo>
                  <a:close/>
                  <a:moveTo>
                    <a:pt x="637393" y="656983"/>
                  </a:moveTo>
                  <a:cubicBezTo>
                    <a:pt x="641735" y="657760"/>
                    <a:pt x="645743" y="660200"/>
                    <a:pt x="648414" y="664193"/>
                  </a:cubicBezTo>
                  <a:lnTo>
                    <a:pt x="686712" y="724531"/>
                  </a:lnTo>
                  <a:lnTo>
                    <a:pt x="725900" y="666855"/>
                  </a:lnTo>
                  <a:cubicBezTo>
                    <a:pt x="731244" y="659756"/>
                    <a:pt x="741041" y="657094"/>
                    <a:pt x="749947" y="662418"/>
                  </a:cubicBezTo>
                  <a:cubicBezTo>
                    <a:pt x="757072" y="667742"/>
                    <a:pt x="758854" y="677503"/>
                    <a:pt x="754400" y="686376"/>
                  </a:cubicBezTo>
                  <a:lnTo>
                    <a:pt x="703634" y="760911"/>
                  </a:lnTo>
                  <a:lnTo>
                    <a:pt x="703634" y="773334"/>
                  </a:lnTo>
                  <a:lnTo>
                    <a:pt x="729463" y="773334"/>
                  </a:lnTo>
                  <a:cubicBezTo>
                    <a:pt x="738369" y="773334"/>
                    <a:pt x="745494" y="781320"/>
                    <a:pt x="745494" y="790193"/>
                  </a:cubicBezTo>
                  <a:cubicBezTo>
                    <a:pt x="745494" y="799067"/>
                    <a:pt x="738369" y="807053"/>
                    <a:pt x="729463" y="807053"/>
                  </a:cubicBezTo>
                  <a:lnTo>
                    <a:pt x="703634" y="807053"/>
                  </a:lnTo>
                  <a:lnTo>
                    <a:pt x="703634" y="825686"/>
                  </a:lnTo>
                  <a:lnTo>
                    <a:pt x="729463" y="825686"/>
                  </a:lnTo>
                  <a:cubicBezTo>
                    <a:pt x="738369" y="825686"/>
                    <a:pt x="745494" y="832785"/>
                    <a:pt x="745494" y="841658"/>
                  </a:cubicBezTo>
                  <a:cubicBezTo>
                    <a:pt x="745494" y="851419"/>
                    <a:pt x="738369" y="858518"/>
                    <a:pt x="729463" y="858518"/>
                  </a:cubicBezTo>
                  <a:lnTo>
                    <a:pt x="703634" y="858518"/>
                  </a:lnTo>
                  <a:lnTo>
                    <a:pt x="703634" y="887799"/>
                  </a:lnTo>
                  <a:cubicBezTo>
                    <a:pt x="703634" y="897560"/>
                    <a:pt x="696509" y="904659"/>
                    <a:pt x="686712" y="904659"/>
                  </a:cubicBezTo>
                  <a:cubicBezTo>
                    <a:pt x="676915" y="904659"/>
                    <a:pt x="670680" y="897560"/>
                    <a:pt x="670680" y="887799"/>
                  </a:cubicBezTo>
                  <a:lnTo>
                    <a:pt x="670680" y="858518"/>
                  </a:lnTo>
                  <a:lnTo>
                    <a:pt x="644852" y="858518"/>
                  </a:lnTo>
                  <a:cubicBezTo>
                    <a:pt x="635946" y="858518"/>
                    <a:pt x="627930" y="851419"/>
                    <a:pt x="627930" y="841658"/>
                  </a:cubicBezTo>
                  <a:cubicBezTo>
                    <a:pt x="627930" y="832785"/>
                    <a:pt x="635946" y="825686"/>
                    <a:pt x="644852" y="825686"/>
                  </a:cubicBezTo>
                  <a:lnTo>
                    <a:pt x="670680" y="825686"/>
                  </a:lnTo>
                  <a:lnTo>
                    <a:pt x="670680" y="807053"/>
                  </a:lnTo>
                  <a:lnTo>
                    <a:pt x="644852" y="807053"/>
                  </a:lnTo>
                  <a:cubicBezTo>
                    <a:pt x="635946" y="807053"/>
                    <a:pt x="627930" y="799067"/>
                    <a:pt x="627930" y="790193"/>
                  </a:cubicBezTo>
                  <a:cubicBezTo>
                    <a:pt x="627930" y="781320"/>
                    <a:pt x="635946" y="773334"/>
                    <a:pt x="644852" y="773334"/>
                  </a:cubicBezTo>
                  <a:lnTo>
                    <a:pt x="670680" y="773334"/>
                  </a:lnTo>
                  <a:lnTo>
                    <a:pt x="670680" y="760911"/>
                  </a:lnTo>
                  <a:lnTo>
                    <a:pt x="619914" y="682827"/>
                  </a:lnTo>
                  <a:cubicBezTo>
                    <a:pt x="614570" y="674841"/>
                    <a:pt x="617242" y="664193"/>
                    <a:pt x="624367" y="659756"/>
                  </a:cubicBezTo>
                  <a:cubicBezTo>
                    <a:pt x="628375" y="657094"/>
                    <a:pt x="633051" y="656207"/>
                    <a:pt x="637393" y="656983"/>
                  </a:cubicBezTo>
                  <a:close/>
                  <a:moveTo>
                    <a:pt x="694574" y="591654"/>
                  </a:moveTo>
                  <a:cubicBezTo>
                    <a:pt x="704048" y="591654"/>
                    <a:pt x="711799" y="599406"/>
                    <a:pt x="711799" y="609742"/>
                  </a:cubicBezTo>
                  <a:cubicBezTo>
                    <a:pt x="711799" y="618355"/>
                    <a:pt x="704048" y="626107"/>
                    <a:pt x="694574" y="626107"/>
                  </a:cubicBezTo>
                  <a:cubicBezTo>
                    <a:pt x="685100" y="626107"/>
                    <a:pt x="677348" y="618355"/>
                    <a:pt x="677348" y="609742"/>
                  </a:cubicBezTo>
                  <a:cubicBezTo>
                    <a:pt x="677348" y="599406"/>
                    <a:pt x="685100" y="591654"/>
                    <a:pt x="694574" y="591654"/>
                  </a:cubicBezTo>
                  <a:close/>
                  <a:moveTo>
                    <a:pt x="694574" y="485716"/>
                  </a:moveTo>
                  <a:cubicBezTo>
                    <a:pt x="704048" y="485716"/>
                    <a:pt x="711799" y="495058"/>
                    <a:pt x="711799" y="505335"/>
                  </a:cubicBezTo>
                  <a:cubicBezTo>
                    <a:pt x="711799" y="515611"/>
                    <a:pt x="704048" y="524019"/>
                    <a:pt x="694574" y="524019"/>
                  </a:cubicBezTo>
                  <a:cubicBezTo>
                    <a:pt x="685100" y="524019"/>
                    <a:pt x="677348" y="515611"/>
                    <a:pt x="677348" y="505335"/>
                  </a:cubicBezTo>
                  <a:cubicBezTo>
                    <a:pt x="677348" y="495058"/>
                    <a:pt x="685100" y="485716"/>
                    <a:pt x="694574" y="485716"/>
                  </a:cubicBezTo>
                  <a:close/>
                  <a:moveTo>
                    <a:pt x="590093" y="485716"/>
                  </a:moveTo>
                  <a:cubicBezTo>
                    <a:pt x="601303" y="485716"/>
                    <a:pt x="609711" y="495058"/>
                    <a:pt x="609711" y="505335"/>
                  </a:cubicBezTo>
                  <a:cubicBezTo>
                    <a:pt x="609711" y="515611"/>
                    <a:pt x="601303" y="524019"/>
                    <a:pt x="590093" y="524019"/>
                  </a:cubicBezTo>
                  <a:cubicBezTo>
                    <a:pt x="579816" y="524019"/>
                    <a:pt x="571408" y="515611"/>
                    <a:pt x="571408" y="505335"/>
                  </a:cubicBezTo>
                  <a:cubicBezTo>
                    <a:pt x="571408" y="495058"/>
                    <a:pt x="579816" y="485716"/>
                    <a:pt x="590093" y="485716"/>
                  </a:cubicBezTo>
                  <a:close/>
                  <a:moveTo>
                    <a:pt x="257908" y="465294"/>
                  </a:moveTo>
                  <a:cubicBezTo>
                    <a:pt x="264598" y="464402"/>
                    <a:pt x="271511" y="465294"/>
                    <a:pt x="277755" y="468413"/>
                  </a:cubicBezTo>
                  <a:cubicBezTo>
                    <a:pt x="291135" y="471978"/>
                    <a:pt x="300055" y="483565"/>
                    <a:pt x="302731" y="496935"/>
                  </a:cubicBezTo>
                  <a:lnTo>
                    <a:pt x="376769" y="739371"/>
                  </a:lnTo>
                  <a:cubicBezTo>
                    <a:pt x="376769" y="740262"/>
                    <a:pt x="376769" y="741154"/>
                    <a:pt x="377661" y="742045"/>
                  </a:cubicBezTo>
                  <a:cubicBezTo>
                    <a:pt x="380337" y="755415"/>
                    <a:pt x="374985" y="769676"/>
                    <a:pt x="364280" y="779480"/>
                  </a:cubicBezTo>
                  <a:cubicBezTo>
                    <a:pt x="353576" y="788393"/>
                    <a:pt x="338412" y="791067"/>
                    <a:pt x="325032" y="785719"/>
                  </a:cubicBezTo>
                  <a:lnTo>
                    <a:pt x="268835" y="765219"/>
                  </a:lnTo>
                  <a:cubicBezTo>
                    <a:pt x="276863" y="832067"/>
                    <a:pt x="298271" y="896241"/>
                    <a:pt x="333060" y="953285"/>
                  </a:cubicBezTo>
                  <a:cubicBezTo>
                    <a:pt x="338412" y="960416"/>
                    <a:pt x="335736" y="972003"/>
                    <a:pt x="327708" y="975568"/>
                  </a:cubicBezTo>
                  <a:cubicBezTo>
                    <a:pt x="319680" y="980916"/>
                    <a:pt x="309868" y="978242"/>
                    <a:pt x="304516" y="970220"/>
                  </a:cubicBezTo>
                  <a:cubicBezTo>
                    <a:pt x="265267" y="906046"/>
                    <a:pt x="241183" y="832067"/>
                    <a:pt x="234938" y="757197"/>
                  </a:cubicBezTo>
                  <a:cubicBezTo>
                    <a:pt x="234046" y="756306"/>
                    <a:pt x="234046" y="755415"/>
                    <a:pt x="234046" y="754523"/>
                  </a:cubicBezTo>
                  <a:lnTo>
                    <a:pt x="234938" y="740262"/>
                  </a:lnTo>
                  <a:cubicBezTo>
                    <a:pt x="234938" y="734915"/>
                    <a:pt x="238506" y="730458"/>
                    <a:pt x="242075" y="726893"/>
                  </a:cubicBezTo>
                  <a:cubicBezTo>
                    <a:pt x="247427" y="724219"/>
                    <a:pt x="252779" y="723327"/>
                    <a:pt x="258131" y="725110"/>
                  </a:cubicBezTo>
                  <a:lnTo>
                    <a:pt x="336628" y="753632"/>
                  </a:lnTo>
                  <a:cubicBezTo>
                    <a:pt x="339304" y="754523"/>
                    <a:pt x="341088" y="753632"/>
                    <a:pt x="342872" y="752741"/>
                  </a:cubicBezTo>
                  <a:cubicBezTo>
                    <a:pt x="343764" y="752741"/>
                    <a:pt x="344656" y="750958"/>
                    <a:pt x="344656" y="749175"/>
                  </a:cubicBezTo>
                  <a:lnTo>
                    <a:pt x="269727" y="504957"/>
                  </a:lnTo>
                  <a:cubicBezTo>
                    <a:pt x="269727" y="504957"/>
                    <a:pt x="269727" y="504066"/>
                    <a:pt x="268835" y="504066"/>
                  </a:cubicBezTo>
                  <a:cubicBezTo>
                    <a:pt x="268835" y="500500"/>
                    <a:pt x="267051" y="499609"/>
                    <a:pt x="266159" y="498718"/>
                  </a:cubicBezTo>
                  <a:cubicBezTo>
                    <a:pt x="265267" y="498718"/>
                    <a:pt x="262591" y="497826"/>
                    <a:pt x="259915" y="499609"/>
                  </a:cubicBezTo>
                  <a:cubicBezTo>
                    <a:pt x="259023" y="500500"/>
                    <a:pt x="259023" y="501392"/>
                    <a:pt x="258131" y="501392"/>
                  </a:cubicBezTo>
                  <a:lnTo>
                    <a:pt x="36019" y="635979"/>
                  </a:lnTo>
                  <a:cubicBezTo>
                    <a:pt x="34235" y="637762"/>
                    <a:pt x="34235" y="639544"/>
                    <a:pt x="34235" y="641327"/>
                  </a:cubicBezTo>
                  <a:cubicBezTo>
                    <a:pt x="34235" y="641327"/>
                    <a:pt x="34235" y="644001"/>
                    <a:pt x="37803" y="645784"/>
                  </a:cubicBezTo>
                  <a:lnTo>
                    <a:pt x="136817" y="681436"/>
                  </a:lnTo>
                  <a:cubicBezTo>
                    <a:pt x="143953" y="684110"/>
                    <a:pt x="148413" y="690349"/>
                    <a:pt x="148413" y="697480"/>
                  </a:cubicBezTo>
                  <a:lnTo>
                    <a:pt x="148413" y="715306"/>
                  </a:lnTo>
                  <a:cubicBezTo>
                    <a:pt x="148413" y="952394"/>
                    <a:pt x="326816" y="1147591"/>
                    <a:pt x="562308" y="1168982"/>
                  </a:cubicBezTo>
                  <a:cubicBezTo>
                    <a:pt x="571228" y="1169873"/>
                    <a:pt x="578364" y="1177895"/>
                    <a:pt x="577472" y="1187699"/>
                  </a:cubicBezTo>
                  <a:cubicBezTo>
                    <a:pt x="576580" y="1196613"/>
                    <a:pt x="570336" y="1202852"/>
                    <a:pt x="561416" y="1202852"/>
                  </a:cubicBezTo>
                  <a:cubicBezTo>
                    <a:pt x="561416" y="1202852"/>
                    <a:pt x="560524" y="1202852"/>
                    <a:pt x="559632" y="1202852"/>
                  </a:cubicBezTo>
                  <a:cubicBezTo>
                    <a:pt x="306300" y="1179678"/>
                    <a:pt x="115409" y="970220"/>
                    <a:pt x="115409" y="715306"/>
                  </a:cubicBezTo>
                  <a:lnTo>
                    <a:pt x="115409" y="709067"/>
                  </a:lnTo>
                  <a:lnTo>
                    <a:pt x="26207" y="676979"/>
                  </a:lnTo>
                  <a:cubicBezTo>
                    <a:pt x="12827" y="672523"/>
                    <a:pt x="3907" y="660936"/>
                    <a:pt x="339" y="647566"/>
                  </a:cubicBezTo>
                  <a:cubicBezTo>
                    <a:pt x="-1445" y="632414"/>
                    <a:pt x="3907" y="619044"/>
                    <a:pt x="13719" y="609240"/>
                  </a:cubicBezTo>
                  <a:cubicBezTo>
                    <a:pt x="14611" y="609240"/>
                    <a:pt x="15503" y="609240"/>
                    <a:pt x="16395" y="608349"/>
                  </a:cubicBezTo>
                  <a:lnTo>
                    <a:pt x="239398" y="472870"/>
                  </a:lnTo>
                  <a:cubicBezTo>
                    <a:pt x="244751" y="468859"/>
                    <a:pt x="251218" y="466185"/>
                    <a:pt x="257908" y="465294"/>
                  </a:cubicBezTo>
                  <a:close/>
                  <a:moveTo>
                    <a:pt x="901784" y="397249"/>
                  </a:moveTo>
                  <a:cubicBezTo>
                    <a:pt x="906232" y="397249"/>
                    <a:pt x="910679" y="399027"/>
                    <a:pt x="913792" y="402582"/>
                  </a:cubicBezTo>
                  <a:cubicBezTo>
                    <a:pt x="1104136" y="591923"/>
                    <a:pt x="1104136" y="902156"/>
                    <a:pt x="913792" y="1092385"/>
                  </a:cubicBezTo>
                  <a:lnTo>
                    <a:pt x="909345" y="1096830"/>
                  </a:lnTo>
                  <a:lnTo>
                    <a:pt x="949370" y="1181277"/>
                  </a:lnTo>
                  <a:cubicBezTo>
                    <a:pt x="954707" y="1194611"/>
                    <a:pt x="953817" y="1209723"/>
                    <a:pt x="945812" y="1221279"/>
                  </a:cubicBezTo>
                  <a:cubicBezTo>
                    <a:pt x="937807" y="1231946"/>
                    <a:pt x="926244" y="1238168"/>
                    <a:pt x="912903" y="1238168"/>
                  </a:cubicBezTo>
                  <a:cubicBezTo>
                    <a:pt x="912013" y="1238168"/>
                    <a:pt x="911124" y="1238168"/>
                    <a:pt x="910234" y="1238168"/>
                  </a:cubicBezTo>
                  <a:cubicBezTo>
                    <a:pt x="909345" y="1238168"/>
                    <a:pt x="908455" y="1237279"/>
                    <a:pt x="907566" y="1237279"/>
                  </a:cubicBezTo>
                  <a:lnTo>
                    <a:pt x="654960" y="1174166"/>
                  </a:lnTo>
                  <a:cubicBezTo>
                    <a:pt x="641618" y="1173277"/>
                    <a:pt x="630055" y="1164388"/>
                    <a:pt x="623829" y="1152832"/>
                  </a:cubicBezTo>
                  <a:cubicBezTo>
                    <a:pt x="618492" y="1139498"/>
                    <a:pt x="619382" y="1126164"/>
                    <a:pt x="626497" y="1114608"/>
                  </a:cubicBezTo>
                  <a:lnTo>
                    <a:pt x="746574" y="889711"/>
                  </a:lnTo>
                  <a:cubicBezTo>
                    <a:pt x="746574" y="889711"/>
                    <a:pt x="746574" y="888822"/>
                    <a:pt x="747464" y="887933"/>
                  </a:cubicBezTo>
                  <a:cubicBezTo>
                    <a:pt x="755469" y="877266"/>
                    <a:pt x="767921" y="871044"/>
                    <a:pt x="783042" y="871933"/>
                  </a:cubicBezTo>
                  <a:cubicBezTo>
                    <a:pt x="796384" y="872822"/>
                    <a:pt x="808836" y="881711"/>
                    <a:pt x="815062" y="894156"/>
                  </a:cubicBezTo>
                  <a:lnTo>
                    <a:pt x="839967" y="947491"/>
                  </a:lnTo>
                  <a:cubicBezTo>
                    <a:pt x="880882" y="895933"/>
                    <a:pt x="911124" y="835487"/>
                    <a:pt x="927134" y="771485"/>
                  </a:cubicBezTo>
                  <a:cubicBezTo>
                    <a:pt x="928912" y="761706"/>
                    <a:pt x="937807" y="756373"/>
                    <a:pt x="947591" y="758151"/>
                  </a:cubicBezTo>
                  <a:cubicBezTo>
                    <a:pt x="956486" y="760818"/>
                    <a:pt x="961822" y="769707"/>
                    <a:pt x="960044" y="778596"/>
                  </a:cubicBezTo>
                  <a:cubicBezTo>
                    <a:pt x="942254" y="852376"/>
                    <a:pt x="907566" y="920823"/>
                    <a:pt x="858646" y="978603"/>
                  </a:cubicBezTo>
                  <a:cubicBezTo>
                    <a:pt x="857756" y="978603"/>
                    <a:pt x="857756" y="979492"/>
                    <a:pt x="856867" y="980381"/>
                  </a:cubicBezTo>
                  <a:lnTo>
                    <a:pt x="846193" y="989270"/>
                  </a:lnTo>
                  <a:cubicBezTo>
                    <a:pt x="842635" y="992826"/>
                    <a:pt x="837299" y="995493"/>
                    <a:pt x="831962" y="994604"/>
                  </a:cubicBezTo>
                  <a:cubicBezTo>
                    <a:pt x="826625" y="992826"/>
                    <a:pt x="822178" y="989270"/>
                    <a:pt x="819510" y="983937"/>
                  </a:cubicBezTo>
                  <a:lnTo>
                    <a:pt x="784821" y="908378"/>
                  </a:lnTo>
                  <a:cubicBezTo>
                    <a:pt x="783042" y="905712"/>
                    <a:pt x="781263" y="905712"/>
                    <a:pt x="779484" y="904823"/>
                  </a:cubicBezTo>
                  <a:cubicBezTo>
                    <a:pt x="778595" y="904823"/>
                    <a:pt x="776816" y="904823"/>
                    <a:pt x="775037" y="907489"/>
                  </a:cubicBezTo>
                  <a:lnTo>
                    <a:pt x="655849" y="1131498"/>
                  </a:lnTo>
                  <a:cubicBezTo>
                    <a:pt x="655849" y="1131498"/>
                    <a:pt x="655849" y="1132387"/>
                    <a:pt x="654960" y="1132387"/>
                  </a:cubicBezTo>
                  <a:cubicBezTo>
                    <a:pt x="653181" y="1135053"/>
                    <a:pt x="654071" y="1137720"/>
                    <a:pt x="654071" y="1138609"/>
                  </a:cubicBezTo>
                  <a:cubicBezTo>
                    <a:pt x="654960" y="1139498"/>
                    <a:pt x="656739" y="1141276"/>
                    <a:pt x="658518" y="1142165"/>
                  </a:cubicBezTo>
                  <a:cubicBezTo>
                    <a:pt x="660297" y="1142165"/>
                    <a:pt x="661186" y="1142165"/>
                    <a:pt x="662076" y="1142165"/>
                  </a:cubicBezTo>
                  <a:lnTo>
                    <a:pt x="913792" y="1204389"/>
                  </a:lnTo>
                  <a:cubicBezTo>
                    <a:pt x="916460" y="1204389"/>
                    <a:pt x="917350" y="1202611"/>
                    <a:pt x="917350" y="1201722"/>
                  </a:cubicBezTo>
                  <a:cubicBezTo>
                    <a:pt x="918239" y="1199945"/>
                    <a:pt x="920018" y="1199056"/>
                    <a:pt x="918239" y="1195500"/>
                  </a:cubicBezTo>
                  <a:lnTo>
                    <a:pt x="873766" y="1100385"/>
                  </a:lnTo>
                  <a:cubicBezTo>
                    <a:pt x="870209" y="1094163"/>
                    <a:pt x="871987" y="1086163"/>
                    <a:pt x="877324" y="1080829"/>
                  </a:cubicBezTo>
                  <a:lnTo>
                    <a:pt x="889777" y="1068384"/>
                  </a:lnTo>
                  <a:cubicBezTo>
                    <a:pt x="1066778" y="891489"/>
                    <a:pt x="1066778" y="603479"/>
                    <a:pt x="889777" y="425694"/>
                  </a:cubicBezTo>
                  <a:cubicBezTo>
                    <a:pt x="883550" y="418583"/>
                    <a:pt x="883550" y="407916"/>
                    <a:pt x="889777" y="402582"/>
                  </a:cubicBezTo>
                  <a:cubicBezTo>
                    <a:pt x="892890" y="399027"/>
                    <a:pt x="897337" y="397249"/>
                    <a:pt x="901784" y="397249"/>
                  </a:cubicBezTo>
                  <a:close/>
                  <a:moveTo>
                    <a:pt x="505403" y="383701"/>
                  </a:moveTo>
                  <a:lnTo>
                    <a:pt x="541856" y="383701"/>
                  </a:lnTo>
                  <a:cubicBezTo>
                    <a:pt x="550747" y="383701"/>
                    <a:pt x="558749" y="391744"/>
                    <a:pt x="558749" y="400680"/>
                  </a:cubicBezTo>
                  <a:cubicBezTo>
                    <a:pt x="558749" y="410510"/>
                    <a:pt x="550747" y="417659"/>
                    <a:pt x="541856" y="417659"/>
                  </a:cubicBezTo>
                  <a:lnTo>
                    <a:pt x="505403" y="417659"/>
                  </a:lnTo>
                  <a:cubicBezTo>
                    <a:pt x="477841" y="417659"/>
                    <a:pt x="455613" y="440001"/>
                    <a:pt x="452945" y="466810"/>
                  </a:cubicBezTo>
                  <a:lnTo>
                    <a:pt x="476063" y="466810"/>
                  </a:lnTo>
                  <a:cubicBezTo>
                    <a:pt x="484954" y="466810"/>
                    <a:pt x="492066" y="474853"/>
                    <a:pt x="492066" y="483789"/>
                  </a:cubicBezTo>
                  <a:cubicBezTo>
                    <a:pt x="492066" y="492726"/>
                    <a:pt x="484954" y="500768"/>
                    <a:pt x="476063" y="500768"/>
                  </a:cubicBezTo>
                  <a:lnTo>
                    <a:pt x="452945" y="500768"/>
                  </a:lnTo>
                  <a:lnTo>
                    <a:pt x="452945" y="520429"/>
                  </a:lnTo>
                  <a:lnTo>
                    <a:pt x="476063" y="520429"/>
                  </a:lnTo>
                  <a:cubicBezTo>
                    <a:pt x="484954" y="520429"/>
                    <a:pt x="492066" y="527578"/>
                    <a:pt x="492066" y="536514"/>
                  </a:cubicBezTo>
                  <a:cubicBezTo>
                    <a:pt x="492066" y="547238"/>
                    <a:pt x="484954" y="553493"/>
                    <a:pt x="476063" y="553493"/>
                  </a:cubicBezTo>
                  <a:lnTo>
                    <a:pt x="453834" y="553493"/>
                  </a:lnTo>
                  <a:cubicBezTo>
                    <a:pt x="456502" y="580303"/>
                    <a:pt x="478730" y="600857"/>
                    <a:pt x="505403" y="600857"/>
                  </a:cubicBezTo>
                  <a:lnTo>
                    <a:pt x="541856" y="600857"/>
                  </a:lnTo>
                  <a:cubicBezTo>
                    <a:pt x="550747" y="600857"/>
                    <a:pt x="558749" y="607112"/>
                    <a:pt x="558749" y="616942"/>
                  </a:cubicBezTo>
                  <a:cubicBezTo>
                    <a:pt x="558749" y="626772"/>
                    <a:pt x="550747" y="633921"/>
                    <a:pt x="541856" y="633921"/>
                  </a:cubicBezTo>
                  <a:lnTo>
                    <a:pt x="505403" y="633921"/>
                  </a:lnTo>
                  <a:cubicBezTo>
                    <a:pt x="460058" y="633921"/>
                    <a:pt x="423605" y="599069"/>
                    <a:pt x="419159" y="553493"/>
                  </a:cubicBezTo>
                  <a:lnTo>
                    <a:pt x="396932" y="553493"/>
                  </a:lnTo>
                  <a:cubicBezTo>
                    <a:pt x="386263" y="553493"/>
                    <a:pt x="379150" y="547238"/>
                    <a:pt x="379150" y="536514"/>
                  </a:cubicBezTo>
                  <a:cubicBezTo>
                    <a:pt x="379150" y="527578"/>
                    <a:pt x="386263" y="520429"/>
                    <a:pt x="396932" y="520429"/>
                  </a:cubicBezTo>
                  <a:lnTo>
                    <a:pt x="419159" y="520429"/>
                  </a:lnTo>
                  <a:lnTo>
                    <a:pt x="419159" y="500768"/>
                  </a:lnTo>
                  <a:lnTo>
                    <a:pt x="396932" y="500768"/>
                  </a:lnTo>
                  <a:cubicBezTo>
                    <a:pt x="386263" y="500768"/>
                    <a:pt x="379150" y="492726"/>
                    <a:pt x="379150" y="483789"/>
                  </a:cubicBezTo>
                  <a:cubicBezTo>
                    <a:pt x="379150" y="474853"/>
                    <a:pt x="386263" y="466810"/>
                    <a:pt x="396932" y="466810"/>
                  </a:cubicBezTo>
                  <a:lnTo>
                    <a:pt x="419159" y="466810"/>
                  </a:lnTo>
                  <a:cubicBezTo>
                    <a:pt x="421827" y="420340"/>
                    <a:pt x="459169" y="383701"/>
                    <a:pt x="505403" y="383701"/>
                  </a:cubicBezTo>
                  <a:close/>
                  <a:moveTo>
                    <a:pt x="822908" y="74"/>
                  </a:moveTo>
                  <a:cubicBezTo>
                    <a:pt x="837120" y="-817"/>
                    <a:pt x="850445" y="6314"/>
                    <a:pt x="857551" y="18792"/>
                  </a:cubicBezTo>
                  <a:cubicBezTo>
                    <a:pt x="857551" y="19683"/>
                    <a:pt x="858439" y="19683"/>
                    <a:pt x="858439" y="20575"/>
                  </a:cubicBezTo>
                  <a:lnTo>
                    <a:pt x="959703" y="261231"/>
                  </a:lnTo>
                  <a:cubicBezTo>
                    <a:pt x="965921" y="273709"/>
                    <a:pt x="966810" y="287079"/>
                    <a:pt x="959703" y="299557"/>
                  </a:cubicBezTo>
                  <a:cubicBezTo>
                    <a:pt x="952597" y="312036"/>
                    <a:pt x="941049" y="319166"/>
                    <a:pt x="927725" y="320058"/>
                  </a:cubicBezTo>
                  <a:lnTo>
                    <a:pt x="677229" y="358384"/>
                  </a:lnTo>
                  <a:cubicBezTo>
                    <a:pt x="676341" y="358384"/>
                    <a:pt x="675452" y="358384"/>
                    <a:pt x="674564" y="358384"/>
                  </a:cubicBezTo>
                  <a:cubicBezTo>
                    <a:pt x="660351" y="359276"/>
                    <a:pt x="647915" y="352145"/>
                    <a:pt x="639921" y="339667"/>
                  </a:cubicBezTo>
                  <a:cubicBezTo>
                    <a:pt x="632815" y="327188"/>
                    <a:pt x="632815" y="312036"/>
                    <a:pt x="639921" y="300449"/>
                  </a:cubicBezTo>
                  <a:lnTo>
                    <a:pt x="666569" y="247861"/>
                  </a:lnTo>
                  <a:cubicBezTo>
                    <a:pt x="600836" y="246078"/>
                    <a:pt x="534215" y="258557"/>
                    <a:pt x="472923" y="284405"/>
                  </a:cubicBezTo>
                  <a:cubicBezTo>
                    <a:pt x="464929" y="287970"/>
                    <a:pt x="455157" y="283514"/>
                    <a:pt x="450715" y="274600"/>
                  </a:cubicBezTo>
                  <a:cubicBezTo>
                    <a:pt x="448051" y="266579"/>
                    <a:pt x="451604" y="256774"/>
                    <a:pt x="459598" y="253209"/>
                  </a:cubicBezTo>
                  <a:cubicBezTo>
                    <a:pt x="528885" y="222904"/>
                    <a:pt x="605278" y="210425"/>
                    <a:pt x="680782" y="214882"/>
                  </a:cubicBezTo>
                  <a:cubicBezTo>
                    <a:pt x="681670" y="214882"/>
                    <a:pt x="681670" y="215773"/>
                    <a:pt x="683447" y="215773"/>
                  </a:cubicBezTo>
                  <a:lnTo>
                    <a:pt x="696771" y="217556"/>
                  </a:lnTo>
                  <a:cubicBezTo>
                    <a:pt x="702101" y="218447"/>
                    <a:pt x="706542" y="222013"/>
                    <a:pt x="709207" y="227361"/>
                  </a:cubicBezTo>
                  <a:cubicBezTo>
                    <a:pt x="710984" y="232708"/>
                    <a:pt x="710984" y="238056"/>
                    <a:pt x="709207" y="242513"/>
                  </a:cubicBezTo>
                  <a:lnTo>
                    <a:pt x="668346" y="316492"/>
                  </a:lnTo>
                  <a:cubicBezTo>
                    <a:pt x="667458" y="318275"/>
                    <a:pt x="668346" y="320949"/>
                    <a:pt x="669234" y="322732"/>
                  </a:cubicBezTo>
                  <a:cubicBezTo>
                    <a:pt x="669234" y="323623"/>
                    <a:pt x="671011" y="324514"/>
                    <a:pt x="672787" y="324514"/>
                  </a:cubicBezTo>
                  <a:lnTo>
                    <a:pt x="923284" y="286188"/>
                  </a:lnTo>
                  <a:cubicBezTo>
                    <a:pt x="924172" y="286188"/>
                    <a:pt x="925060" y="286188"/>
                    <a:pt x="925949" y="286188"/>
                  </a:cubicBezTo>
                  <a:cubicBezTo>
                    <a:pt x="928613" y="286188"/>
                    <a:pt x="929502" y="284405"/>
                    <a:pt x="930390" y="283514"/>
                  </a:cubicBezTo>
                  <a:cubicBezTo>
                    <a:pt x="931278" y="282622"/>
                    <a:pt x="932167" y="279948"/>
                    <a:pt x="930390" y="278166"/>
                  </a:cubicBezTo>
                  <a:cubicBezTo>
                    <a:pt x="929502" y="277274"/>
                    <a:pt x="929502" y="276383"/>
                    <a:pt x="928613" y="275492"/>
                  </a:cubicBezTo>
                  <a:lnTo>
                    <a:pt x="829126" y="35727"/>
                  </a:lnTo>
                  <a:cubicBezTo>
                    <a:pt x="827349" y="33944"/>
                    <a:pt x="824684" y="33944"/>
                    <a:pt x="824684" y="33944"/>
                  </a:cubicBezTo>
                  <a:cubicBezTo>
                    <a:pt x="822908" y="33944"/>
                    <a:pt x="821131" y="33944"/>
                    <a:pt x="819355" y="36618"/>
                  </a:cubicBezTo>
                  <a:lnTo>
                    <a:pt x="768722" y="130207"/>
                  </a:lnTo>
                  <a:cubicBezTo>
                    <a:pt x="766057" y="136446"/>
                    <a:pt x="758951" y="139120"/>
                    <a:pt x="751845" y="138229"/>
                  </a:cubicBezTo>
                  <a:lnTo>
                    <a:pt x="734967" y="136446"/>
                  </a:lnTo>
                  <a:cubicBezTo>
                    <a:pt x="545763" y="107924"/>
                    <a:pt x="359222" y="202404"/>
                    <a:pt x="268617" y="370863"/>
                  </a:cubicBezTo>
                  <a:cubicBezTo>
                    <a:pt x="265952" y="376211"/>
                    <a:pt x="259734" y="378885"/>
                    <a:pt x="253516" y="378885"/>
                  </a:cubicBezTo>
                  <a:cubicBezTo>
                    <a:pt x="250851" y="378885"/>
                    <a:pt x="248186" y="377993"/>
                    <a:pt x="245521" y="377102"/>
                  </a:cubicBezTo>
                  <a:cubicBezTo>
                    <a:pt x="237527" y="372645"/>
                    <a:pt x="233974" y="361950"/>
                    <a:pt x="239303" y="353928"/>
                  </a:cubicBezTo>
                  <a:cubicBezTo>
                    <a:pt x="336127" y="173881"/>
                    <a:pt x="536880" y="72271"/>
                    <a:pt x="739409" y="102576"/>
                  </a:cubicBezTo>
                  <a:lnTo>
                    <a:pt x="745627" y="103467"/>
                  </a:lnTo>
                  <a:lnTo>
                    <a:pt x="789153" y="20575"/>
                  </a:lnTo>
                  <a:cubicBezTo>
                    <a:pt x="796259" y="8096"/>
                    <a:pt x="809583" y="74"/>
                    <a:pt x="822908" y="7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Poppins" panose="00000500000000000000" pitchFamily="2" charset="0"/>
              </a:endParaRPr>
            </a:p>
          </p:txBody>
        </p:sp>
      </p:grpSp>
      <p:sp>
        <p:nvSpPr>
          <p:cNvPr id="57" name="Freeform 38">
            <a:extLst>
              <a:ext uri="{FF2B5EF4-FFF2-40B4-BE49-F238E27FC236}">
                <a16:creationId xmlns:a16="http://schemas.microsoft.com/office/drawing/2014/main" id="{4776AEE3-4827-DC6D-DE1C-DDF4D2F9C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1936" y="4352669"/>
            <a:ext cx="1926618" cy="1836652"/>
          </a:xfrm>
          <a:custGeom>
            <a:avLst/>
            <a:gdLst>
              <a:gd name="T0" fmla="*/ 1521 w 1522"/>
              <a:gd name="T1" fmla="*/ 760 h 1522"/>
              <a:gd name="T2" fmla="*/ 1521 w 1522"/>
              <a:gd name="T3" fmla="*/ 760 h 1522"/>
              <a:gd name="T4" fmla="*/ 761 w 1522"/>
              <a:gd name="T5" fmla="*/ 1521 h 1522"/>
              <a:gd name="T6" fmla="*/ 761 w 1522"/>
              <a:gd name="T7" fmla="*/ 1521 h 1522"/>
              <a:gd name="T8" fmla="*/ 0 w 1522"/>
              <a:gd name="T9" fmla="*/ 760 h 1522"/>
              <a:gd name="T10" fmla="*/ 0 w 1522"/>
              <a:gd name="T11" fmla="*/ 760 h 1522"/>
              <a:gd name="T12" fmla="*/ 761 w 1522"/>
              <a:gd name="T13" fmla="*/ 0 h 1522"/>
              <a:gd name="T14" fmla="*/ 761 w 1522"/>
              <a:gd name="T15" fmla="*/ 0 h 1522"/>
              <a:gd name="T16" fmla="*/ 1521 w 1522"/>
              <a:gd name="T17" fmla="*/ 760 h 1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2" h="1522">
                <a:moveTo>
                  <a:pt x="1521" y="760"/>
                </a:moveTo>
                <a:lnTo>
                  <a:pt x="1521" y="760"/>
                </a:lnTo>
                <a:cubicBezTo>
                  <a:pt x="1521" y="1181"/>
                  <a:pt x="1180" y="1521"/>
                  <a:pt x="761" y="1521"/>
                </a:cubicBezTo>
                <a:lnTo>
                  <a:pt x="761" y="1521"/>
                </a:lnTo>
                <a:cubicBezTo>
                  <a:pt x="340" y="1521"/>
                  <a:pt x="0" y="1181"/>
                  <a:pt x="0" y="760"/>
                </a:cubicBezTo>
                <a:lnTo>
                  <a:pt x="0" y="760"/>
                </a:lnTo>
                <a:cubicBezTo>
                  <a:pt x="0" y="341"/>
                  <a:pt x="340" y="0"/>
                  <a:pt x="761" y="0"/>
                </a:cubicBezTo>
                <a:lnTo>
                  <a:pt x="761" y="0"/>
                </a:lnTo>
                <a:cubicBezTo>
                  <a:pt x="1180" y="0"/>
                  <a:pt x="1521" y="341"/>
                  <a:pt x="1521" y="760"/>
                </a:cubicBezTo>
              </a:path>
            </a:pathLst>
          </a:custGeom>
          <a:noFill/>
          <a:ln w="254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Poppins" panose="00000500000000000000" pitchFamily="2" charset="0"/>
            </a:endParaRPr>
          </a:p>
        </p:txBody>
      </p:sp>
      <p:sp>
        <p:nvSpPr>
          <p:cNvPr id="58" name="Freeform 39">
            <a:extLst>
              <a:ext uri="{FF2B5EF4-FFF2-40B4-BE49-F238E27FC236}">
                <a16:creationId xmlns:a16="http://schemas.microsoft.com/office/drawing/2014/main" id="{638D94A4-391A-FBF6-EB4A-A77A565C0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0150" y="9264332"/>
            <a:ext cx="1877233" cy="1836653"/>
          </a:xfrm>
          <a:custGeom>
            <a:avLst/>
            <a:gdLst>
              <a:gd name="T0" fmla="*/ 1521 w 1522"/>
              <a:gd name="T1" fmla="*/ 760 h 1521"/>
              <a:gd name="T2" fmla="*/ 1521 w 1522"/>
              <a:gd name="T3" fmla="*/ 760 h 1521"/>
              <a:gd name="T4" fmla="*/ 761 w 1522"/>
              <a:gd name="T5" fmla="*/ 1520 h 1521"/>
              <a:gd name="T6" fmla="*/ 761 w 1522"/>
              <a:gd name="T7" fmla="*/ 1520 h 1521"/>
              <a:gd name="T8" fmla="*/ 0 w 1522"/>
              <a:gd name="T9" fmla="*/ 760 h 1521"/>
              <a:gd name="T10" fmla="*/ 0 w 1522"/>
              <a:gd name="T11" fmla="*/ 760 h 1521"/>
              <a:gd name="T12" fmla="*/ 761 w 1522"/>
              <a:gd name="T13" fmla="*/ 0 h 1521"/>
              <a:gd name="T14" fmla="*/ 761 w 1522"/>
              <a:gd name="T15" fmla="*/ 0 h 1521"/>
              <a:gd name="T16" fmla="*/ 1521 w 1522"/>
              <a:gd name="T17" fmla="*/ 760 h 1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2" h="1521">
                <a:moveTo>
                  <a:pt x="1521" y="760"/>
                </a:moveTo>
                <a:lnTo>
                  <a:pt x="1521" y="760"/>
                </a:lnTo>
                <a:cubicBezTo>
                  <a:pt x="1521" y="1180"/>
                  <a:pt x="1180" y="1520"/>
                  <a:pt x="761" y="1520"/>
                </a:cubicBezTo>
                <a:lnTo>
                  <a:pt x="761" y="1520"/>
                </a:lnTo>
                <a:cubicBezTo>
                  <a:pt x="340" y="1520"/>
                  <a:pt x="0" y="1180"/>
                  <a:pt x="0" y="760"/>
                </a:cubicBezTo>
                <a:lnTo>
                  <a:pt x="0" y="760"/>
                </a:lnTo>
                <a:cubicBezTo>
                  <a:pt x="0" y="339"/>
                  <a:pt x="340" y="0"/>
                  <a:pt x="761" y="0"/>
                </a:cubicBezTo>
                <a:lnTo>
                  <a:pt x="761" y="0"/>
                </a:lnTo>
                <a:cubicBezTo>
                  <a:pt x="1180" y="0"/>
                  <a:pt x="1521" y="339"/>
                  <a:pt x="1521" y="760"/>
                </a:cubicBezTo>
              </a:path>
            </a:pathLst>
          </a:custGeom>
          <a:noFill/>
          <a:ln w="254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Poppins" panose="00000500000000000000" pitchFamily="2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F712921-02AD-F24C-C889-2708144F543D}"/>
              </a:ext>
            </a:extLst>
          </p:cNvPr>
          <p:cNvSpPr txBox="1"/>
          <p:nvPr/>
        </p:nvSpPr>
        <p:spPr>
          <a:xfrm>
            <a:off x="8939767" y="4281288"/>
            <a:ext cx="9174796" cy="1323439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just"/>
            <a:r>
              <a:rPr lang="lt-LT" sz="4000" dirty="0">
                <a:effectLst/>
                <a:latin typeface="Poppins" panose="00000500000000000000" pitchFamily="2" charset="-70"/>
                <a:ea typeface="Calibri" panose="020F0502020204030204" pitchFamily="34" charset="0"/>
                <a:cs typeface="Poppins" panose="00000500000000000000" pitchFamily="2" charset="-70"/>
              </a:rPr>
              <a:t>Įgyvendinti nacionalinę regioninę politiką Alytaus regione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8DFB318-346D-73A7-1C7A-3EC3D5986A4F}"/>
              </a:ext>
            </a:extLst>
          </p:cNvPr>
          <p:cNvSpPr txBox="1"/>
          <p:nvPr/>
        </p:nvSpPr>
        <p:spPr>
          <a:xfrm>
            <a:off x="8939767" y="6501770"/>
            <a:ext cx="9174796" cy="66577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lt-LT" sz="4000" dirty="0">
                <a:effectLst/>
                <a:latin typeface="Poppins" panose="00000500000000000000" pitchFamily="2" charset="-70"/>
                <a:ea typeface="Calibri" panose="020F0502020204030204" pitchFamily="34" charset="0"/>
                <a:cs typeface="Poppins" panose="00000500000000000000" pitchFamily="2" charset="-70"/>
              </a:rPr>
              <a:t>Įgyvendinti</a:t>
            </a:r>
            <a:r>
              <a:rPr lang="lt-LT" sz="4000" dirty="0">
                <a:effectLst/>
                <a:latin typeface="Poppins" panose="00000500000000000000" pitchFamily="2" charset="-70"/>
                <a:ea typeface="Times New Roman" panose="02020603050405020304" pitchFamily="18" charset="0"/>
                <a:cs typeface="Poppins" panose="00000500000000000000" pitchFamily="2" charset="-70"/>
              </a:rPr>
              <a:t> veiklas ir projektus, skatinančius regiono savivaldybių bendradarbiavimą, didinančius regiono patrauklumą bei žinomumą, prisidedančius prie darnios regiono plėtros, įgyvendinančius bendras regiono potencialą išnaudojančias</a:t>
            </a:r>
            <a:r>
              <a:rPr lang="lt-LT" sz="4000" b="1" dirty="0">
                <a:effectLst/>
                <a:latin typeface="Poppins" panose="00000500000000000000" pitchFamily="2" charset="-70"/>
                <a:ea typeface="Times New Roman" panose="02020603050405020304" pitchFamily="18" charset="0"/>
                <a:cs typeface="Poppins" panose="00000500000000000000" pitchFamily="2" charset="-70"/>
              </a:rPr>
              <a:t> </a:t>
            </a:r>
            <a:r>
              <a:rPr lang="lt-LT" sz="4000" dirty="0">
                <a:effectLst/>
                <a:latin typeface="Poppins" panose="00000500000000000000" pitchFamily="2" charset="-70"/>
                <a:ea typeface="Times New Roman" panose="02020603050405020304" pitchFamily="18" charset="0"/>
                <a:cs typeface="Poppins" panose="00000500000000000000" pitchFamily="2" charset="-70"/>
              </a:rPr>
              <a:t>iniciatyvas, sprendžiančias bendras regiono problemas</a:t>
            </a:r>
            <a:endParaRPr lang="lt-LT" sz="4000" dirty="0">
              <a:effectLst/>
              <a:latin typeface="Poppins" panose="00000500000000000000" pitchFamily="2" charset="-70"/>
              <a:ea typeface="Calibri" panose="020F0502020204030204" pitchFamily="34" charset="0"/>
              <a:cs typeface="Poppins" panose="00000500000000000000" pitchFamily="2" charset="-7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B43C908-1283-A43D-34CA-E829D22A1B2D}"/>
              </a:ext>
            </a:extLst>
          </p:cNvPr>
          <p:cNvSpPr txBox="1"/>
          <p:nvPr/>
        </p:nvSpPr>
        <p:spPr>
          <a:xfrm>
            <a:off x="-416857" y="1739504"/>
            <a:ext cx="21335998" cy="718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lt-LT" sz="4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2025 m. metiniame veiklos plane nustatyti Tarybos veiklos uždaviniai:</a:t>
            </a:r>
            <a:endParaRPr lang="lt-LT" sz="40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713A348E-4618-BCFA-0B88-A1655E02F323}"/>
              </a:ext>
            </a:extLst>
          </p:cNvPr>
          <p:cNvSpPr txBox="1"/>
          <p:nvPr/>
        </p:nvSpPr>
        <p:spPr>
          <a:xfrm>
            <a:off x="6398866" y="4692220"/>
            <a:ext cx="1820389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lt-LT" sz="6000" b="1" spc="-290" dirty="0">
                <a:solidFill>
                  <a:schemeClr val="accent1"/>
                </a:solidFill>
                <a:latin typeface="Poppins" pitchFamily="2" charset="77"/>
                <a:cs typeface="Poppins" pitchFamily="2" charset="77"/>
              </a:rPr>
              <a:t>I. </a:t>
            </a:r>
            <a:endParaRPr lang="en-US" sz="6000" b="1" spc="-290" dirty="0">
              <a:solidFill>
                <a:schemeClr val="accent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6FD827E5-2C48-0547-5DFD-4454103A41B5}"/>
              </a:ext>
            </a:extLst>
          </p:cNvPr>
          <p:cNvSpPr txBox="1"/>
          <p:nvPr/>
        </p:nvSpPr>
        <p:spPr>
          <a:xfrm>
            <a:off x="6480415" y="9686958"/>
            <a:ext cx="1912282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lt-LT" sz="6000" b="1" spc="-290" dirty="0">
                <a:solidFill>
                  <a:schemeClr val="accent3"/>
                </a:solidFill>
                <a:latin typeface="Poppins" pitchFamily="2" charset="77"/>
                <a:cs typeface="Poppins" pitchFamily="2" charset="77"/>
              </a:rPr>
              <a:t>II.</a:t>
            </a:r>
            <a:endParaRPr lang="en-US" sz="6000" b="1" spc="-290" dirty="0">
              <a:solidFill>
                <a:schemeClr val="accent3"/>
              </a:solidFill>
              <a:latin typeface="Poppins" pitchFamily="2" charset="77"/>
              <a:cs typeface="Poppins" pitchFamily="2" charset="77"/>
            </a:endParaRPr>
          </a:p>
        </p:txBody>
      </p:sp>
      <p:grpSp>
        <p:nvGrpSpPr>
          <p:cNvPr id="80" name="Group 62">
            <a:extLst>
              <a:ext uri="{FF2B5EF4-FFF2-40B4-BE49-F238E27FC236}">
                <a16:creationId xmlns:a16="http://schemas.microsoft.com/office/drawing/2014/main" id="{9E1CA40F-D60B-BD1E-5234-FB92AD596270}"/>
              </a:ext>
            </a:extLst>
          </p:cNvPr>
          <p:cNvGrpSpPr/>
          <p:nvPr/>
        </p:nvGrpSpPr>
        <p:grpSpPr>
          <a:xfrm>
            <a:off x="18801853" y="8580887"/>
            <a:ext cx="4853557" cy="4249317"/>
            <a:chOff x="6835002" y="8302448"/>
            <a:chExt cx="4853557" cy="4249317"/>
          </a:xfrm>
        </p:grpSpPr>
        <p:sp>
          <p:nvSpPr>
            <p:cNvPr id="81" name="Freeform 5">
              <a:extLst>
                <a:ext uri="{FF2B5EF4-FFF2-40B4-BE49-F238E27FC236}">
                  <a16:creationId xmlns:a16="http://schemas.microsoft.com/office/drawing/2014/main" id="{FB84D6F0-7329-07FD-3E4A-6A275EBAAD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5002" y="8302448"/>
              <a:ext cx="4849634" cy="4249317"/>
            </a:xfrm>
            <a:custGeom>
              <a:avLst/>
              <a:gdLst>
                <a:gd name="T0" fmla="*/ 4091 w 5452"/>
                <a:gd name="T1" fmla="*/ 0 h 4774"/>
                <a:gd name="T2" fmla="*/ 1397 w 5452"/>
                <a:gd name="T3" fmla="*/ 14 h 4774"/>
                <a:gd name="T4" fmla="*/ 0 w 5452"/>
                <a:gd name="T5" fmla="*/ 2431 h 4774"/>
                <a:gd name="T6" fmla="*/ 1358 w 5452"/>
                <a:gd name="T7" fmla="*/ 4773 h 4774"/>
                <a:gd name="T8" fmla="*/ 4054 w 5452"/>
                <a:gd name="T9" fmla="*/ 4760 h 4774"/>
                <a:gd name="T10" fmla="*/ 5451 w 5452"/>
                <a:gd name="T11" fmla="*/ 2343 h 4774"/>
                <a:gd name="T12" fmla="*/ 4091 w 5452"/>
                <a:gd name="T13" fmla="*/ 0 h 4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52" h="4774">
                  <a:moveTo>
                    <a:pt x="4091" y="0"/>
                  </a:moveTo>
                  <a:lnTo>
                    <a:pt x="1397" y="14"/>
                  </a:lnTo>
                  <a:lnTo>
                    <a:pt x="0" y="2431"/>
                  </a:lnTo>
                  <a:lnTo>
                    <a:pt x="1358" y="4773"/>
                  </a:lnTo>
                  <a:lnTo>
                    <a:pt x="4054" y="4760"/>
                  </a:lnTo>
                  <a:lnTo>
                    <a:pt x="5451" y="2343"/>
                  </a:lnTo>
                  <a:lnTo>
                    <a:pt x="4091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Poppins" panose="00000500000000000000" pitchFamily="2" charset="0"/>
              </a:endParaRPr>
            </a:p>
          </p:txBody>
        </p:sp>
        <p:sp>
          <p:nvSpPr>
            <p:cNvPr id="82" name="Freeform 6">
              <a:extLst>
                <a:ext uri="{FF2B5EF4-FFF2-40B4-BE49-F238E27FC236}">
                  <a16:creationId xmlns:a16="http://schemas.microsoft.com/office/drawing/2014/main" id="{DBE229E8-4D60-329E-8F5E-D605FCE6FC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78799" y="8302448"/>
              <a:ext cx="3609760" cy="2099155"/>
            </a:xfrm>
            <a:custGeom>
              <a:avLst/>
              <a:gdLst>
                <a:gd name="T0" fmla="*/ 0 w 4055"/>
                <a:gd name="T1" fmla="*/ 14 h 2357"/>
                <a:gd name="T2" fmla="*/ 2694 w 4055"/>
                <a:gd name="T3" fmla="*/ 0 h 2357"/>
                <a:gd name="T4" fmla="*/ 4054 w 4055"/>
                <a:gd name="T5" fmla="*/ 2343 h 2357"/>
                <a:gd name="T6" fmla="*/ 1359 w 4055"/>
                <a:gd name="T7" fmla="*/ 2356 h 2357"/>
                <a:gd name="T8" fmla="*/ 0 w 4055"/>
                <a:gd name="T9" fmla="*/ 14 h 2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55" h="2357">
                  <a:moveTo>
                    <a:pt x="0" y="14"/>
                  </a:moveTo>
                  <a:lnTo>
                    <a:pt x="2694" y="0"/>
                  </a:lnTo>
                  <a:lnTo>
                    <a:pt x="4054" y="2343"/>
                  </a:lnTo>
                  <a:lnTo>
                    <a:pt x="1359" y="2356"/>
                  </a:lnTo>
                  <a:lnTo>
                    <a:pt x="0" y="14"/>
                  </a:lnTo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Poppins" panose="00000500000000000000" pitchFamily="2" charset="0"/>
              </a:endParaRPr>
            </a:p>
          </p:txBody>
        </p:sp>
        <p:sp>
          <p:nvSpPr>
            <p:cNvPr id="83" name="Freeform 7">
              <a:extLst>
                <a:ext uri="{FF2B5EF4-FFF2-40B4-BE49-F238E27FC236}">
                  <a16:creationId xmlns:a16="http://schemas.microsoft.com/office/drawing/2014/main" id="{BA7CECAC-57EA-DDEB-6D1F-42ACE9530D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3487" y="10385909"/>
              <a:ext cx="3641149" cy="2161931"/>
            </a:xfrm>
            <a:custGeom>
              <a:avLst/>
              <a:gdLst>
                <a:gd name="T0" fmla="*/ 4093 w 4094"/>
                <a:gd name="T1" fmla="*/ 0 h 2431"/>
                <a:gd name="T2" fmla="*/ 2696 w 4094"/>
                <a:gd name="T3" fmla="*/ 2417 h 2431"/>
                <a:gd name="T4" fmla="*/ 0 w 4094"/>
                <a:gd name="T5" fmla="*/ 2430 h 2431"/>
                <a:gd name="T6" fmla="*/ 1398 w 4094"/>
                <a:gd name="T7" fmla="*/ 13 h 2431"/>
                <a:gd name="T8" fmla="*/ 4093 w 4094"/>
                <a:gd name="T9" fmla="*/ 0 h 2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94" h="2431">
                  <a:moveTo>
                    <a:pt x="4093" y="0"/>
                  </a:moveTo>
                  <a:lnTo>
                    <a:pt x="2696" y="2417"/>
                  </a:lnTo>
                  <a:lnTo>
                    <a:pt x="0" y="2430"/>
                  </a:lnTo>
                  <a:lnTo>
                    <a:pt x="1398" y="13"/>
                  </a:lnTo>
                  <a:lnTo>
                    <a:pt x="4093" y="0"/>
                  </a:lnTo>
                </a:path>
              </a:pathLst>
            </a:custGeom>
            <a:solidFill>
              <a:srgbClr val="000000">
                <a:alpha val="4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Poppins" panose="00000500000000000000" pitchFamily="2" charset="0"/>
              </a:endParaRPr>
            </a:p>
          </p:txBody>
        </p:sp>
      </p:grpSp>
      <p:grpSp>
        <p:nvGrpSpPr>
          <p:cNvPr id="85" name="Group 47">
            <a:extLst>
              <a:ext uri="{FF2B5EF4-FFF2-40B4-BE49-F238E27FC236}">
                <a16:creationId xmlns:a16="http://schemas.microsoft.com/office/drawing/2014/main" id="{D4F59640-863B-A8EE-EA8D-7A41B10D470C}"/>
              </a:ext>
            </a:extLst>
          </p:cNvPr>
          <p:cNvGrpSpPr/>
          <p:nvPr/>
        </p:nvGrpSpPr>
        <p:grpSpPr>
          <a:xfrm>
            <a:off x="18805776" y="2733536"/>
            <a:ext cx="12059346" cy="4922138"/>
            <a:chOff x="6835002" y="2803535"/>
            <a:chExt cx="12059346" cy="4922138"/>
          </a:xfrm>
        </p:grpSpPr>
        <p:sp>
          <p:nvSpPr>
            <p:cNvPr id="86" name="Freeform 2">
              <a:extLst>
                <a:ext uri="{FF2B5EF4-FFF2-40B4-BE49-F238E27FC236}">
                  <a16:creationId xmlns:a16="http://schemas.microsoft.com/office/drawing/2014/main" id="{E3400204-BA2F-9CDF-7CD0-03BCD1B8B0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5002" y="3480281"/>
              <a:ext cx="4849634" cy="4245392"/>
            </a:xfrm>
            <a:custGeom>
              <a:avLst/>
              <a:gdLst>
                <a:gd name="T0" fmla="*/ 4091 w 5452"/>
                <a:gd name="T1" fmla="*/ 0 h 4773"/>
                <a:gd name="T2" fmla="*/ 1397 w 5452"/>
                <a:gd name="T3" fmla="*/ 14 h 4773"/>
                <a:gd name="T4" fmla="*/ 0 w 5452"/>
                <a:gd name="T5" fmla="*/ 2431 h 4773"/>
                <a:gd name="T6" fmla="*/ 1358 w 5452"/>
                <a:gd name="T7" fmla="*/ 4772 h 4773"/>
                <a:gd name="T8" fmla="*/ 4054 w 5452"/>
                <a:gd name="T9" fmla="*/ 4759 h 4773"/>
                <a:gd name="T10" fmla="*/ 5451 w 5452"/>
                <a:gd name="T11" fmla="*/ 2343 h 4773"/>
                <a:gd name="T12" fmla="*/ 4091 w 5452"/>
                <a:gd name="T13" fmla="*/ 0 h 47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52" h="4773">
                  <a:moveTo>
                    <a:pt x="4091" y="0"/>
                  </a:moveTo>
                  <a:lnTo>
                    <a:pt x="1397" y="14"/>
                  </a:lnTo>
                  <a:lnTo>
                    <a:pt x="0" y="2431"/>
                  </a:lnTo>
                  <a:lnTo>
                    <a:pt x="1358" y="4772"/>
                  </a:lnTo>
                  <a:lnTo>
                    <a:pt x="4054" y="4759"/>
                  </a:lnTo>
                  <a:lnTo>
                    <a:pt x="5451" y="2343"/>
                  </a:lnTo>
                  <a:lnTo>
                    <a:pt x="4091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Poppins" panose="00000500000000000000" pitchFamily="2" charset="0"/>
              </a:endParaRPr>
            </a:p>
          </p:txBody>
        </p:sp>
        <p:sp>
          <p:nvSpPr>
            <p:cNvPr id="87" name="Freeform 3">
              <a:extLst>
                <a:ext uri="{FF2B5EF4-FFF2-40B4-BE49-F238E27FC236}">
                  <a16:creationId xmlns:a16="http://schemas.microsoft.com/office/drawing/2014/main" id="{11510B94-4F0E-0744-6DA3-B78AC36854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78799" y="3480281"/>
              <a:ext cx="3609760" cy="2099153"/>
            </a:xfrm>
            <a:custGeom>
              <a:avLst/>
              <a:gdLst>
                <a:gd name="T0" fmla="*/ 0 w 4055"/>
                <a:gd name="T1" fmla="*/ 14 h 2358"/>
                <a:gd name="T2" fmla="*/ 2694 w 4055"/>
                <a:gd name="T3" fmla="*/ 0 h 2358"/>
                <a:gd name="T4" fmla="*/ 4054 w 4055"/>
                <a:gd name="T5" fmla="*/ 2343 h 2358"/>
                <a:gd name="T6" fmla="*/ 1359 w 4055"/>
                <a:gd name="T7" fmla="*/ 2357 h 2358"/>
                <a:gd name="T8" fmla="*/ 0 w 4055"/>
                <a:gd name="T9" fmla="*/ 14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55" h="2358">
                  <a:moveTo>
                    <a:pt x="0" y="14"/>
                  </a:moveTo>
                  <a:lnTo>
                    <a:pt x="2694" y="0"/>
                  </a:lnTo>
                  <a:lnTo>
                    <a:pt x="4054" y="2343"/>
                  </a:lnTo>
                  <a:lnTo>
                    <a:pt x="1359" y="2357"/>
                  </a:lnTo>
                  <a:lnTo>
                    <a:pt x="0" y="14"/>
                  </a:lnTo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Poppins" panose="00000500000000000000" pitchFamily="2" charset="0"/>
              </a:endParaRPr>
            </a:p>
          </p:txBody>
        </p:sp>
        <p:sp>
          <p:nvSpPr>
            <p:cNvPr id="88" name="Freeform 4">
              <a:extLst>
                <a:ext uri="{FF2B5EF4-FFF2-40B4-BE49-F238E27FC236}">
                  <a16:creationId xmlns:a16="http://schemas.microsoft.com/office/drawing/2014/main" id="{5025D9BE-F21D-BF6C-1C77-38D912AB4A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3487" y="5563739"/>
              <a:ext cx="3641149" cy="2161934"/>
            </a:xfrm>
            <a:custGeom>
              <a:avLst/>
              <a:gdLst>
                <a:gd name="T0" fmla="*/ 4093 w 4094"/>
                <a:gd name="T1" fmla="*/ 0 h 2430"/>
                <a:gd name="T2" fmla="*/ 2696 w 4094"/>
                <a:gd name="T3" fmla="*/ 2416 h 2430"/>
                <a:gd name="T4" fmla="*/ 0 w 4094"/>
                <a:gd name="T5" fmla="*/ 2429 h 2430"/>
                <a:gd name="T6" fmla="*/ 1398 w 4094"/>
                <a:gd name="T7" fmla="*/ 14 h 2430"/>
                <a:gd name="T8" fmla="*/ 4093 w 4094"/>
                <a:gd name="T9" fmla="*/ 0 h 2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94" h="2430">
                  <a:moveTo>
                    <a:pt x="4093" y="0"/>
                  </a:moveTo>
                  <a:lnTo>
                    <a:pt x="2696" y="2416"/>
                  </a:lnTo>
                  <a:lnTo>
                    <a:pt x="0" y="2429"/>
                  </a:lnTo>
                  <a:lnTo>
                    <a:pt x="1398" y="14"/>
                  </a:lnTo>
                  <a:lnTo>
                    <a:pt x="4093" y="0"/>
                  </a:lnTo>
                </a:path>
              </a:pathLst>
            </a:custGeom>
            <a:solidFill>
              <a:srgbClr val="000000">
                <a:alpha val="4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Poppins" panose="00000500000000000000" pitchFamily="2" charset="0"/>
              </a:endParaRPr>
            </a:p>
          </p:txBody>
        </p:sp>
        <p:sp>
          <p:nvSpPr>
            <p:cNvPr id="89" name="Freeform: Shape 51">
              <a:extLst>
                <a:ext uri="{FF2B5EF4-FFF2-40B4-BE49-F238E27FC236}">
                  <a16:creationId xmlns:a16="http://schemas.microsoft.com/office/drawing/2014/main" id="{F7D0A236-4A8A-1C90-5DF7-E2A482CD03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10401" y="2803535"/>
              <a:ext cx="983947" cy="1289994"/>
            </a:xfrm>
            <a:custGeom>
              <a:avLst/>
              <a:gdLst>
                <a:gd name="connsiteX0" fmla="*/ 215793 w 983947"/>
                <a:gd name="connsiteY0" fmla="*/ 507991 h 1289994"/>
                <a:gd name="connsiteX1" fmla="*/ 148302 w 983947"/>
                <a:gd name="connsiteY1" fmla="*/ 714390 h 1289994"/>
                <a:gd name="connsiteX2" fmla="*/ 491974 w 983947"/>
                <a:gd name="connsiteY2" fmla="*/ 1059574 h 1289994"/>
                <a:gd name="connsiteX3" fmla="*/ 612747 w 983947"/>
                <a:gd name="connsiteY3" fmla="*/ 1037333 h 1289994"/>
                <a:gd name="connsiteX4" fmla="*/ 836533 w 983947"/>
                <a:gd name="connsiteY4" fmla="*/ 717059 h 1289994"/>
                <a:gd name="connsiteX5" fmla="*/ 788579 w 983947"/>
                <a:gd name="connsiteY5" fmla="*/ 717059 h 1289994"/>
                <a:gd name="connsiteX6" fmla="*/ 491974 w 983947"/>
                <a:gd name="connsiteY6" fmla="*/ 1010643 h 1289994"/>
                <a:gd name="connsiteX7" fmla="*/ 196256 w 983947"/>
                <a:gd name="connsiteY7" fmla="*/ 714390 h 1289994"/>
                <a:gd name="connsiteX8" fmla="*/ 250427 w 983947"/>
                <a:gd name="connsiteY8" fmla="*/ 543577 h 1289994"/>
                <a:gd name="connsiteX9" fmla="*/ 495447 w 983947"/>
                <a:gd name="connsiteY9" fmla="*/ 502227 h 1289994"/>
                <a:gd name="connsiteX10" fmla="*/ 512456 w 983947"/>
                <a:gd name="connsiteY10" fmla="*/ 519170 h 1289994"/>
                <a:gd name="connsiteX11" fmla="*/ 512456 w 983947"/>
                <a:gd name="connsiteY11" fmla="*/ 567324 h 1289994"/>
                <a:gd name="connsiteX12" fmla="*/ 530360 w 983947"/>
                <a:gd name="connsiteY12" fmla="*/ 567324 h 1289994"/>
                <a:gd name="connsiteX13" fmla="*/ 587653 w 983947"/>
                <a:gd name="connsiteY13" fmla="*/ 624396 h 1289994"/>
                <a:gd name="connsiteX14" fmla="*/ 570644 w 983947"/>
                <a:gd name="connsiteY14" fmla="*/ 640447 h 1289994"/>
                <a:gd name="connsiteX15" fmla="*/ 552740 w 983947"/>
                <a:gd name="connsiteY15" fmla="*/ 624396 h 1289994"/>
                <a:gd name="connsiteX16" fmla="*/ 530360 w 983947"/>
                <a:gd name="connsiteY16" fmla="*/ 602102 h 1289994"/>
                <a:gd name="connsiteX17" fmla="*/ 482914 w 983947"/>
                <a:gd name="connsiteY17" fmla="*/ 602102 h 1289994"/>
                <a:gd name="connsiteX18" fmla="*/ 438153 w 983947"/>
                <a:gd name="connsiteY18" fmla="*/ 645797 h 1289994"/>
                <a:gd name="connsiteX19" fmla="*/ 463219 w 983947"/>
                <a:gd name="connsiteY19" fmla="*/ 684142 h 1289994"/>
                <a:gd name="connsiteX20" fmla="*/ 541102 w 983947"/>
                <a:gd name="connsiteY20" fmla="*/ 717137 h 1289994"/>
                <a:gd name="connsiteX21" fmla="*/ 587653 w 983947"/>
                <a:gd name="connsiteY21" fmla="*/ 785800 h 1289994"/>
                <a:gd name="connsiteX22" fmla="*/ 512456 w 983947"/>
                <a:gd name="connsiteY22" fmla="*/ 868732 h 1289994"/>
                <a:gd name="connsiteX23" fmla="*/ 512456 w 983947"/>
                <a:gd name="connsiteY23" fmla="*/ 916886 h 1289994"/>
                <a:gd name="connsiteX24" fmla="*/ 495447 w 983947"/>
                <a:gd name="connsiteY24" fmla="*/ 932937 h 1289994"/>
                <a:gd name="connsiteX25" fmla="*/ 478438 w 983947"/>
                <a:gd name="connsiteY25" fmla="*/ 916886 h 1289994"/>
                <a:gd name="connsiteX26" fmla="*/ 478438 w 983947"/>
                <a:gd name="connsiteY26" fmla="*/ 868732 h 1289994"/>
                <a:gd name="connsiteX27" fmla="*/ 460533 w 983947"/>
                <a:gd name="connsiteY27" fmla="*/ 868732 h 1289994"/>
                <a:gd name="connsiteX28" fmla="*/ 404135 w 983947"/>
                <a:gd name="connsiteY28" fmla="*/ 811661 h 1289994"/>
                <a:gd name="connsiteX29" fmla="*/ 421144 w 983947"/>
                <a:gd name="connsiteY29" fmla="*/ 794718 h 1289994"/>
                <a:gd name="connsiteX30" fmla="*/ 438153 w 983947"/>
                <a:gd name="connsiteY30" fmla="*/ 811661 h 1289994"/>
                <a:gd name="connsiteX31" fmla="*/ 460533 w 983947"/>
                <a:gd name="connsiteY31" fmla="*/ 834846 h 1289994"/>
                <a:gd name="connsiteX32" fmla="*/ 504399 w 983947"/>
                <a:gd name="connsiteY32" fmla="*/ 834846 h 1289994"/>
                <a:gd name="connsiteX33" fmla="*/ 552740 w 983947"/>
                <a:gd name="connsiteY33" fmla="*/ 785800 h 1289994"/>
                <a:gd name="connsiteX34" fmla="*/ 528569 w 983947"/>
                <a:gd name="connsiteY34" fmla="*/ 748347 h 1289994"/>
                <a:gd name="connsiteX35" fmla="*/ 449791 w 983947"/>
                <a:gd name="connsiteY35" fmla="*/ 715353 h 1289994"/>
                <a:gd name="connsiteX36" fmla="*/ 404135 w 983947"/>
                <a:gd name="connsiteY36" fmla="*/ 645797 h 1289994"/>
                <a:gd name="connsiteX37" fmla="*/ 478438 w 983947"/>
                <a:gd name="connsiteY37" fmla="*/ 568216 h 1289994"/>
                <a:gd name="connsiteX38" fmla="*/ 478438 w 983947"/>
                <a:gd name="connsiteY38" fmla="*/ 519170 h 1289994"/>
                <a:gd name="connsiteX39" fmla="*/ 495447 w 983947"/>
                <a:gd name="connsiteY39" fmla="*/ 502227 h 1289994"/>
                <a:gd name="connsiteX40" fmla="*/ 491974 w 983947"/>
                <a:gd name="connsiteY40" fmla="*/ 451053 h 1289994"/>
                <a:gd name="connsiteX41" fmla="*/ 230002 w 983947"/>
                <a:gd name="connsiteY41" fmla="*/ 714390 h 1289994"/>
                <a:gd name="connsiteX42" fmla="*/ 491974 w 983947"/>
                <a:gd name="connsiteY42" fmla="*/ 977726 h 1289994"/>
                <a:gd name="connsiteX43" fmla="*/ 754833 w 983947"/>
                <a:gd name="connsiteY43" fmla="*/ 714390 h 1289994"/>
                <a:gd name="connsiteX44" fmla="*/ 492862 w 983947"/>
                <a:gd name="connsiteY44" fmla="*/ 451053 h 1289994"/>
                <a:gd name="connsiteX45" fmla="*/ 491974 w 983947"/>
                <a:gd name="connsiteY45" fmla="*/ 451053 h 1289994"/>
                <a:gd name="connsiteX46" fmla="*/ 508846 w 983947"/>
                <a:gd name="connsiteY46" fmla="*/ 370094 h 1289994"/>
                <a:gd name="connsiteX47" fmla="*/ 508846 w 983947"/>
                <a:gd name="connsiteY47" fmla="*/ 418136 h 1289994"/>
                <a:gd name="connsiteX48" fmla="*/ 786803 w 983947"/>
                <a:gd name="connsiteY48" fmla="*/ 682362 h 1289994"/>
                <a:gd name="connsiteX49" fmla="*/ 834757 w 983947"/>
                <a:gd name="connsiteY49" fmla="*/ 682362 h 1289994"/>
                <a:gd name="connsiteX50" fmla="*/ 508846 w 983947"/>
                <a:gd name="connsiteY50" fmla="*/ 370094 h 1289994"/>
                <a:gd name="connsiteX51" fmla="*/ 475101 w 983947"/>
                <a:gd name="connsiteY51" fmla="*/ 370094 h 1289994"/>
                <a:gd name="connsiteX52" fmla="*/ 237106 w 983947"/>
                <a:gd name="connsiteY52" fmla="*/ 482190 h 1289994"/>
                <a:gd name="connsiteX53" fmla="*/ 270852 w 983947"/>
                <a:gd name="connsiteY53" fmla="*/ 516887 h 1289994"/>
                <a:gd name="connsiteX54" fmla="*/ 475101 w 983947"/>
                <a:gd name="connsiteY54" fmla="*/ 418136 h 1289994"/>
                <a:gd name="connsiteX55" fmla="*/ 267300 w 983947"/>
                <a:gd name="connsiteY55" fmla="*/ 277341 h 1289994"/>
                <a:gd name="connsiteX56" fmla="*/ 287690 w 983947"/>
                <a:gd name="connsiteY56" fmla="*/ 288978 h 1289994"/>
                <a:gd name="connsiteX57" fmla="*/ 276166 w 983947"/>
                <a:gd name="connsiteY57" fmla="*/ 309566 h 1289994"/>
                <a:gd name="connsiteX58" fmla="*/ 116593 w 983947"/>
                <a:gd name="connsiteY58" fmla="*/ 331049 h 1289994"/>
                <a:gd name="connsiteX59" fmla="*/ 113047 w 983947"/>
                <a:gd name="connsiteY59" fmla="*/ 334629 h 1289994"/>
                <a:gd name="connsiteX60" fmla="*/ 113047 w 983947"/>
                <a:gd name="connsiteY60" fmla="*/ 491277 h 1289994"/>
                <a:gd name="connsiteX61" fmla="*/ 95317 w 983947"/>
                <a:gd name="connsiteY61" fmla="*/ 509180 h 1289994"/>
                <a:gd name="connsiteX62" fmla="*/ 78473 w 983947"/>
                <a:gd name="connsiteY62" fmla="*/ 491277 h 1289994"/>
                <a:gd name="connsiteX63" fmla="*/ 78473 w 983947"/>
                <a:gd name="connsiteY63" fmla="*/ 334629 h 1289994"/>
                <a:gd name="connsiteX64" fmla="*/ 116593 w 983947"/>
                <a:gd name="connsiteY64" fmla="*/ 297034 h 1289994"/>
                <a:gd name="connsiteX65" fmla="*/ 267300 w 983947"/>
                <a:gd name="connsiteY65" fmla="*/ 277341 h 1289994"/>
                <a:gd name="connsiteX66" fmla="*/ 725383 w 983947"/>
                <a:gd name="connsiteY66" fmla="*/ 277306 h 1289994"/>
                <a:gd name="connsiteX67" fmla="*/ 875204 w 983947"/>
                <a:gd name="connsiteY67" fmla="*/ 296745 h 1289994"/>
                <a:gd name="connsiteX68" fmla="*/ 913323 w 983947"/>
                <a:gd name="connsiteY68" fmla="*/ 333855 h 1289994"/>
                <a:gd name="connsiteX69" fmla="*/ 913323 w 983947"/>
                <a:gd name="connsiteY69" fmla="*/ 488481 h 1289994"/>
                <a:gd name="connsiteX70" fmla="*/ 896480 w 983947"/>
                <a:gd name="connsiteY70" fmla="*/ 505270 h 1289994"/>
                <a:gd name="connsiteX71" fmla="*/ 879636 w 983947"/>
                <a:gd name="connsiteY71" fmla="*/ 488481 h 1289994"/>
                <a:gd name="connsiteX72" fmla="*/ 879636 w 983947"/>
                <a:gd name="connsiteY72" fmla="*/ 333855 h 1289994"/>
                <a:gd name="connsiteX73" fmla="*/ 875204 w 983947"/>
                <a:gd name="connsiteY73" fmla="*/ 330321 h 1289994"/>
                <a:gd name="connsiteX74" fmla="*/ 716517 w 983947"/>
                <a:gd name="connsiteY74" fmla="*/ 309115 h 1289994"/>
                <a:gd name="connsiteX75" fmla="*/ 704993 w 983947"/>
                <a:gd name="connsiteY75" fmla="*/ 288793 h 1289994"/>
                <a:gd name="connsiteX76" fmla="*/ 725383 w 983947"/>
                <a:gd name="connsiteY76" fmla="*/ 277306 h 1289994"/>
                <a:gd name="connsiteX77" fmla="*/ 508846 w 983947"/>
                <a:gd name="connsiteY77" fmla="*/ 80958 h 1289994"/>
                <a:gd name="connsiteX78" fmla="*/ 508846 w 983947"/>
                <a:gd name="connsiteY78" fmla="*/ 336288 h 1289994"/>
                <a:gd name="connsiteX79" fmla="*/ 509734 w 983947"/>
                <a:gd name="connsiteY79" fmla="*/ 336288 h 1289994"/>
                <a:gd name="connsiteX80" fmla="*/ 519503 w 983947"/>
                <a:gd name="connsiteY80" fmla="*/ 337177 h 1289994"/>
                <a:gd name="connsiteX81" fmla="*/ 529271 w 983947"/>
                <a:gd name="connsiteY81" fmla="*/ 338067 h 1289994"/>
                <a:gd name="connsiteX82" fmla="*/ 538152 w 983947"/>
                <a:gd name="connsiteY82" fmla="*/ 338067 h 1289994"/>
                <a:gd name="connsiteX83" fmla="*/ 547920 w 983947"/>
                <a:gd name="connsiteY83" fmla="*/ 339846 h 1289994"/>
                <a:gd name="connsiteX84" fmla="*/ 556801 w 983947"/>
                <a:gd name="connsiteY84" fmla="*/ 341626 h 1289994"/>
                <a:gd name="connsiteX85" fmla="*/ 566569 w 983947"/>
                <a:gd name="connsiteY85" fmla="*/ 343405 h 1289994"/>
                <a:gd name="connsiteX86" fmla="*/ 575449 w 983947"/>
                <a:gd name="connsiteY86" fmla="*/ 345184 h 1289994"/>
                <a:gd name="connsiteX87" fmla="*/ 583442 w 983947"/>
                <a:gd name="connsiteY87" fmla="*/ 346963 h 1289994"/>
                <a:gd name="connsiteX88" fmla="*/ 593210 w 983947"/>
                <a:gd name="connsiteY88" fmla="*/ 349632 h 1289994"/>
                <a:gd name="connsiteX89" fmla="*/ 602091 w 983947"/>
                <a:gd name="connsiteY89" fmla="*/ 352301 h 1289994"/>
                <a:gd name="connsiteX90" fmla="*/ 610083 w 983947"/>
                <a:gd name="connsiteY90" fmla="*/ 354970 h 1289994"/>
                <a:gd name="connsiteX91" fmla="*/ 618963 w 983947"/>
                <a:gd name="connsiteY91" fmla="*/ 357639 h 1289994"/>
                <a:gd name="connsiteX92" fmla="*/ 627844 w 983947"/>
                <a:gd name="connsiteY92" fmla="*/ 361198 h 1289994"/>
                <a:gd name="connsiteX93" fmla="*/ 635836 w 983947"/>
                <a:gd name="connsiteY93" fmla="*/ 363867 h 1289994"/>
                <a:gd name="connsiteX94" fmla="*/ 644716 w 983947"/>
                <a:gd name="connsiteY94" fmla="*/ 368315 h 1289994"/>
                <a:gd name="connsiteX95" fmla="*/ 652709 w 983947"/>
                <a:gd name="connsiteY95" fmla="*/ 371874 h 1289994"/>
                <a:gd name="connsiteX96" fmla="*/ 661589 w 983947"/>
                <a:gd name="connsiteY96" fmla="*/ 375432 h 1289994"/>
                <a:gd name="connsiteX97" fmla="*/ 668693 w 983947"/>
                <a:gd name="connsiteY97" fmla="*/ 379881 h 1289994"/>
                <a:gd name="connsiteX98" fmla="*/ 677574 w 983947"/>
                <a:gd name="connsiteY98" fmla="*/ 384329 h 1289994"/>
                <a:gd name="connsiteX99" fmla="*/ 684678 w 983947"/>
                <a:gd name="connsiteY99" fmla="*/ 388777 h 1289994"/>
                <a:gd name="connsiteX100" fmla="*/ 692670 w 983947"/>
                <a:gd name="connsiteY100" fmla="*/ 393225 h 1289994"/>
                <a:gd name="connsiteX101" fmla="*/ 699775 w 983947"/>
                <a:gd name="connsiteY101" fmla="*/ 397674 h 1289994"/>
                <a:gd name="connsiteX102" fmla="*/ 707767 w 983947"/>
                <a:gd name="connsiteY102" fmla="*/ 403011 h 1289994"/>
                <a:gd name="connsiteX103" fmla="*/ 714871 w 983947"/>
                <a:gd name="connsiteY103" fmla="*/ 408349 h 1289994"/>
                <a:gd name="connsiteX104" fmla="*/ 721976 w 983947"/>
                <a:gd name="connsiteY104" fmla="*/ 413687 h 1289994"/>
                <a:gd name="connsiteX105" fmla="*/ 729080 w 983947"/>
                <a:gd name="connsiteY105" fmla="*/ 419025 h 1289994"/>
                <a:gd name="connsiteX106" fmla="*/ 736184 w 983947"/>
                <a:gd name="connsiteY106" fmla="*/ 425253 h 1289994"/>
                <a:gd name="connsiteX107" fmla="*/ 742401 w 983947"/>
                <a:gd name="connsiteY107" fmla="*/ 431480 h 1289994"/>
                <a:gd name="connsiteX108" fmla="*/ 749505 w 983947"/>
                <a:gd name="connsiteY108" fmla="*/ 437708 h 1289994"/>
                <a:gd name="connsiteX109" fmla="*/ 755721 w 983947"/>
                <a:gd name="connsiteY109" fmla="*/ 443046 h 1289994"/>
                <a:gd name="connsiteX110" fmla="*/ 761937 w 983947"/>
                <a:gd name="connsiteY110" fmla="*/ 449273 h 1289994"/>
                <a:gd name="connsiteX111" fmla="*/ 768154 w 983947"/>
                <a:gd name="connsiteY111" fmla="*/ 455501 h 1289994"/>
                <a:gd name="connsiteX112" fmla="*/ 773482 w 983947"/>
                <a:gd name="connsiteY112" fmla="*/ 462618 h 1289994"/>
                <a:gd name="connsiteX113" fmla="*/ 779698 w 983947"/>
                <a:gd name="connsiteY113" fmla="*/ 469735 h 1289994"/>
                <a:gd name="connsiteX114" fmla="*/ 785915 w 983947"/>
                <a:gd name="connsiteY114" fmla="*/ 475963 h 1289994"/>
                <a:gd name="connsiteX115" fmla="*/ 791243 w 983947"/>
                <a:gd name="connsiteY115" fmla="*/ 483080 h 1289994"/>
                <a:gd name="connsiteX116" fmla="*/ 796571 w 983947"/>
                <a:gd name="connsiteY116" fmla="*/ 491087 h 1289994"/>
                <a:gd name="connsiteX117" fmla="*/ 801899 w 983947"/>
                <a:gd name="connsiteY117" fmla="*/ 498204 h 1289994"/>
                <a:gd name="connsiteX118" fmla="*/ 807227 w 983947"/>
                <a:gd name="connsiteY118" fmla="*/ 505322 h 1289994"/>
                <a:gd name="connsiteX119" fmla="*/ 811668 w 983947"/>
                <a:gd name="connsiteY119" fmla="*/ 513329 h 1289994"/>
                <a:gd name="connsiteX120" fmla="*/ 816996 w 983947"/>
                <a:gd name="connsiteY120" fmla="*/ 520446 h 1289994"/>
                <a:gd name="connsiteX121" fmla="*/ 820548 w 983947"/>
                <a:gd name="connsiteY121" fmla="*/ 528453 h 1289994"/>
                <a:gd name="connsiteX122" fmla="*/ 825876 w 983947"/>
                <a:gd name="connsiteY122" fmla="*/ 536460 h 1289994"/>
                <a:gd name="connsiteX123" fmla="*/ 829428 w 983947"/>
                <a:gd name="connsiteY123" fmla="*/ 544466 h 1289994"/>
                <a:gd name="connsiteX124" fmla="*/ 833869 w 983947"/>
                <a:gd name="connsiteY124" fmla="*/ 552473 h 1289994"/>
                <a:gd name="connsiteX125" fmla="*/ 837421 w 983947"/>
                <a:gd name="connsiteY125" fmla="*/ 560480 h 1289994"/>
                <a:gd name="connsiteX126" fmla="*/ 840973 w 983947"/>
                <a:gd name="connsiteY126" fmla="*/ 569377 h 1289994"/>
                <a:gd name="connsiteX127" fmla="*/ 844525 w 983947"/>
                <a:gd name="connsiteY127" fmla="*/ 577383 h 1289994"/>
                <a:gd name="connsiteX128" fmla="*/ 847189 w 983947"/>
                <a:gd name="connsiteY128" fmla="*/ 586280 h 1289994"/>
                <a:gd name="connsiteX129" fmla="*/ 850741 w 983947"/>
                <a:gd name="connsiteY129" fmla="*/ 595176 h 1289994"/>
                <a:gd name="connsiteX130" fmla="*/ 853405 w 983947"/>
                <a:gd name="connsiteY130" fmla="*/ 603183 h 1289994"/>
                <a:gd name="connsiteX131" fmla="*/ 856070 w 983947"/>
                <a:gd name="connsiteY131" fmla="*/ 612969 h 1289994"/>
                <a:gd name="connsiteX132" fmla="*/ 857846 w 983947"/>
                <a:gd name="connsiteY132" fmla="*/ 620976 h 1289994"/>
                <a:gd name="connsiteX133" fmla="*/ 860510 w 983947"/>
                <a:gd name="connsiteY133" fmla="*/ 630762 h 1289994"/>
                <a:gd name="connsiteX134" fmla="*/ 863174 w 983947"/>
                <a:gd name="connsiteY134" fmla="*/ 639659 h 1289994"/>
                <a:gd name="connsiteX135" fmla="*/ 864062 w 983947"/>
                <a:gd name="connsiteY135" fmla="*/ 649445 h 1289994"/>
                <a:gd name="connsiteX136" fmla="*/ 865838 w 983947"/>
                <a:gd name="connsiteY136" fmla="*/ 657452 h 1289994"/>
                <a:gd name="connsiteX137" fmla="*/ 867614 w 983947"/>
                <a:gd name="connsiteY137" fmla="*/ 669017 h 1289994"/>
                <a:gd name="connsiteX138" fmla="*/ 868502 w 983947"/>
                <a:gd name="connsiteY138" fmla="*/ 676135 h 1289994"/>
                <a:gd name="connsiteX139" fmla="*/ 869390 w 983947"/>
                <a:gd name="connsiteY139" fmla="*/ 688590 h 1289994"/>
                <a:gd name="connsiteX140" fmla="*/ 869390 w 983947"/>
                <a:gd name="connsiteY140" fmla="*/ 694817 h 1289994"/>
                <a:gd name="connsiteX141" fmla="*/ 870278 w 983947"/>
                <a:gd name="connsiteY141" fmla="*/ 714390 h 1289994"/>
                <a:gd name="connsiteX142" fmla="*/ 624291 w 983947"/>
                <a:gd name="connsiteY142" fmla="*/ 1068471 h 1289994"/>
                <a:gd name="connsiteX143" fmla="*/ 598538 w 983947"/>
                <a:gd name="connsiteY143" fmla="*/ 1077367 h 1289994"/>
                <a:gd name="connsiteX144" fmla="*/ 594986 w 983947"/>
                <a:gd name="connsiteY144" fmla="*/ 1079146 h 1289994"/>
                <a:gd name="connsiteX145" fmla="*/ 570121 w 983947"/>
                <a:gd name="connsiteY145" fmla="*/ 1085374 h 1289994"/>
                <a:gd name="connsiteX146" fmla="*/ 565681 w 983947"/>
                <a:gd name="connsiteY146" fmla="*/ 1085374 h 1289994"/>
                <a:gd name="connsiteX147" fmla="*/ 539928 w 983947"/>
                <a:gd name="connsiteY147" fmla="*/ 1089822 h 1289994"/>
                <a:gd name="connsiteX148" fmla="*/ 536376 w 983947"/>
                <a:gd name="connsiteY148" fmla="*/ 1089822 h 1289994"/>
                <a:gd name="connsiteX149" fmla="*/ 508846 w 983947"/>
                <a:gd name="connsiteY149" fmla="*/ 1092491 h 1289994"/>
                <a:gd name="connsiteX150" fmla="*/ 508846 w 983947"/>
                <a:gd name="connsiteY150" fmla="*/ 1256187 h 1289994"/>
                <a:gd name="connsiteX151" fmla="*/ 950201 w 983947"/>
                <a:gd name="connsiteY151" fmla="*/ 644997 h 1289994"/>
                <a:gd name="connsiteX152" fmla="*/ 950201 w 983947"/>
                <a:gd name="connsiteY152" fmla="*/ 270454 h 1289994"/>
                <a:gd name="connsiteX153" fmla="*/ 946649 w 983947"/>
                <a:gd name="connsiteY153" fmla="*/ 260667 h 1289994"/>
                <a:gd name="connsiteX154" fmla="*/ 936881 w 983947"/>
                <a:gd name="connsiteY154" fmla="*/ 257998 h 1289994"/>
                <a:gd name="connsiteX155" fmla="*/ 508846 w 983947"/>
                <a:gd name="connsiteY155" fmla="*/ 80958 h 1289994"/>
                <a:gd name="connsiteX156" fmla="*/ 475101 w 983947"/>
                <a:gd name="connsiteY156" fmla="*/ 80958 h 1289994"/>
                <a:gd name="connsiteX157" fmla="*/ 47066 w 983947"/>
                <a:gd name="connsiteY157" fmla="*/ 257998 h 1289994"/>
                <a:gd name="connsiteX158" fmla="*/ 45290 w 983947"/>
                <a:gd name="connsiteY158" fmla="*/ 257998 h 1289994"/>
                <a:gd name="connsiteX159" fmla="*/ 38185 w 983947"/>
                <a:gd name="connsiteY159" fmla="*/ 260667 h 1289994"/>
                <a:gd name="connsiteX160" fmla="*/ 34633 w 983947"/>
                <a:gd name="connsiteY160" fmla="*/ 270454 h 1289994"/>
                <a:gd name="connsiteX161" fmla="*/ 34633 w 983947"/>
                <a:gd name="connsiteY161" fmla="*/ 644997 h 1289994"/>
                <a:gd name="connsiteX162" fmla="*/ 475101 w 983947"/>
                <a:gd name="connsiteY162" fmla="*/ 1256187 h 1289994"/>
                <a:gd name="connsiteX163" fmla="*/ 475101 w 983947"/>
                <a:gd name="connsiteY163" fmla="*/ 1092491 h 1289994"/>
                <a:gd name="connsiteX164" fmla="*/ 474213 w 983947"/>
                <a:gd name="connsiteY164" fmla="*/ 1092491 h 1289994"/>
                <a:gd name="connsiteX165" fmla="*/ 465333 w 983947"/>
                <a:gd name="connsiteY165" fmla="*/ 1091601 h 1289994"/>
                <a:gd name="connsiteX166" fmla="*/ 455564 w 983947"/>
                <a:gd name="connsiteY166" fmla="*/ 1091601 h 1289994"/>
                <a:gd name="connsiteX167" fmla="*/ 445796 w 983947"/>
                <a:gd name="connsiteY167" fmla="*/ 1089822 h 1289994"/>
                <a:gd name="connsiteX168" fmla="*/ 436027 w 983947"/>
                <a:gd name="connsiteY168" fmla="*/ 1088933 h 1289994"/>
                <a:gd name="connsiteX169" fmla="*/ 427147 w 983947"/>
                <a:gd name="connsiteY169" fmla="*/ 1087153 h 1289994"/>
                <a:gd name="connsiteX170" fmla="*/ 418266 w 983947"/>
                <a:gd name="connsiteY170" fmla="*/ 1085374 h 1289994"/>
                <a:gd name="connsiteX171" fmla="*/ 408498 w 983947"/>
                <a:gd name="connsiteY171" fmla="*/ 1083595 h 1289994"/>
                <a:gd name="connsiteX172" fmla="*/ 399617 w 983947"/>
                <a:gd name="connsiteY172" fmla="*/ 1081815 h 1289994"/>
                <a:gd name="connsiteX173" fmla="*/ 391625 w 983947"/>
                <a:gd name="connsiteY173" fmla="*/ 1079146 h 1289994"/>
                <a:gd name="connsiteX174" fmla="*/ 381856 w 983947"/>
                <a:gd name="connsiteY174" fmla="*/ 1076477 h 1289994"/>
                <a:gd name="connsiteX175" fmla="*/ 372976 w 983947"/>
                <a:gd name="connsiteY175" fmla="*/ 1073808 h 1289994"/>
                <a:gd name="connsiteX176" fmla="*/ 364984 w 983947"/>
                <a:gd name="connsiteY176" fmla="*/ 1071139 h 1289994"/>
                <a:gd name="connsiteX177" fmla="*/ 356103 w 983947"/>
                <a:gd name="connsiteY177" fmla="*/ 1067581 h 1289994"/>
                <a:gd name="connsiteX178" fmla="*/ 348111 w 983947"/>
                <a:gd name="connsiteY178" fmla="*/ 1064022 h 1289994"/>
                <a:gd name="connsiteX179" fmla="*/ 339231 w 983947"/>
                <a:gd name="connsiteY179" fmla="*/ 1060464 h 1289994"/>
                <a:gd name="connsiteX180" fmla="*/ 331238 w 983947"/>
                <a:gd name="connsiteY180" fmla="*/ 1056905 h 1289994"/>
                <a:gd name="connsiteX181" fmla="*/ 323246 w 983947"/>
                <a:gd name="connsiteY181" fmla="*/ 1053346 h 1289994"/>
                <a:gd name="connsiteX182" fmla="*/ 315254 w 983947"/>
                <a:gd name="connsiteY182" fmla="*/ 1048898 h 1289994"/>
                <a:gd name="connsiteX183" fmla="*/ 307261 w 983947"/>
                <a:gd name="connsiteY183" fmla="*/ 1044450 h 1289994"/>
                <a:gd name="connsiteX184" fmla="*/ 299269 w 983947"/>
                <a:gd name="connsiteY184" fmla="*/ 1040002 h 1289994"/>
                <a:gd name="connsiteX185" fmla="*/ 292165 w 983947"/>
                <a:gd name="connsiteY185" fmla="*/ 1035554 h 1289994"/>
                <a:gd name="connsiteX186" fmla="*/ 284172 w 983947"/>
                <a:gd name="connsiteY186" fmla="*/ 1030216 h 1289994"/>
                <a:gd name="connsiteX187" fmla="*/ 277068 w 983947"/>
                <a:gd name="connsiteY187" fmla="*/ 1025767 h 1289994"/>
                <a:gd name="connsiteX188" fmla="*/ 269964 w 983947"/>
                <a:gd name="connsiteY188" fmla="*/ 1020429 h 1289994"/>
                <a:gd name="connsiteX189" fmla="*/ 261971 w 983947"/>
                <a:gd name="connsiteY189" fmla="*/ 1015092 h 1289994"/>
                <a:gd name="connsiteX190" fmla="*/ 255755 w 983947"/>
                <a:gd name="connsiteY190" fmla="*/ 1009754 h 1289994"/>
                <a:gd name="connsiteX191" fmla="*/ 248651 w 983947"/>
                <a:gd name="connsiteY191" fmla="*/ 1003526 h 1289994"/>
                <a:gd name="connsiteX192" fmla="*/ 241546 w 983947"/>
                <a:gd name="connsiteY192" fmla="*/ 997299 h 1289994"/>
                <a:gd name="connsiteX193" fmla="*/ 234442 w 983947"/>
                <a:gd name="connsiteY193" fmla="*/ 991071 h 1289994"/>
                <a:gd name="connsiteX194" fmla="*/ 228226 w 983947"/>
                <a:gd name="connsiteY194" fmla="*/ 984843 h 1289994"/>
                <a:gd name="connsiteX195" fmla="*/ 222009 w 983947"/>
                <a:gd name="connsiteY195" fmla="*/ 978616 h 1289994"/>
                <a:gd name="connsiteX196" fmla="*/ 215793 w 983947"/>
                <a:gd name="connsiteY196" fmla="*/ 972388 h 1289994"/>
                <a:gd name="connsiteX197" fmla="*/ 209577 w 983947"/>
                <a:gd name="connsiteY197" fmla="*/ 966161 h 1289994"/>
                <a:gd name="connsiteX198" fmla="*/ 204249 w 983947"/>
                <a:gd name="connsiteY198" fmla="*/ 959044 h 1289994"/>
                <a:gd name="connsiteX199" fmla="*/ 198032 w 983947"/>
                <a:gd name="connsiteY199" fmla="*/ 951926 h 1289994"/>
                <a:gd name="connsiteX200" fmla="*/ 192704 w 983947"/>
                <a:gd name="connsiteY200" fmla="*/ 945699 h 1289994"/>
                <a:gd name="connsiteX201" fmla="*/ 187376 w 983947"/>
                <a:gd name="connsiteY201" fmla="*/ 937692 h 1289994"/>
                <a:gd name="connsiteX202" fmla="*/ 182048 w 983947"/>
                <a:gd name="connsiteY202" fmla="*/ 931464 h 1289994"/>
                <a:gd name="connsiteX203" fmla="*/ 177608 w 983947"/>
                <a:gd name="connsiteY203" fmla="*/ 923458 h 1289994"/>
                <a:gd name="connsiteX204" fmla="*/ 172279 w 983947"/>
                <a:gd name="connsiteY204" fmla="*/ 916340 h 1289994"/>
                <a:gd name="connsiteX205" fmla="*/ 167839 w 983947"/>
                <a:gd name="connsiteY205" fmla="*/ 908333 h 1289994"/>
                <a:gd name="connsiteX206" fmla="*/ 163399 w 983947"/>
                <a:gd name="connsiteY206" fmla="*/ 899437 h 1289994"/>
                <a:gd name="connsiteX207" fmla="*/ 158959 w 983947"/>
                <a:gd name="connsiteY207" fmla="*/ 892320 h 1289994"/>
                <a:gd name="connsiteX208" fmla="*/ 154519 w 983947"/>
                <a:gd name="connsiteY208" fmla="*/ 884313 h 1289994"/>
                <a:gd name="connsiteX209" fmla="*/ 150078 w 983947"/>
                <a:gd name="connsiteY209" fmla="*/ 876306 h 1289994"/>
                <a:gd name="connsiteX210" fmla="*/ 146526 w 983947"/>
                <a:gd name="connsiteY210" fmla="*/ 867410 h 1289994"/>
                <a:gd name="connsiteX211" fmla="*/ 142974 w 983947"/>
                <a:gd name="connsiteY211" fmla="*/ 859403 h 1289994"/>
                <a:gd name="connsiteX212" fmla="*/ 139422 w 983947"/>
                <a:gd name="connsiteY212" fmla="*/ 851396 h 1289994"/>
                <a:gd name="connsiteX213" fmla="*/ 136758 w 983947"/>
                <a:gd name="connsiteY213" fmla="*/ 842499 h 1289994"/>
                <a:gd name="connsiteX214" fmla="*/ 134094 w 983947"/>
                <a:gd name="connsiteY214" fmla="*/ 833603 h 1289994"/>
                <a:gd name="connsiteX215" fmla="*/ 130541 w 983947"/>
                <a:gd name="connsiteY215" fmla="*/ 825596 h 1289994"/>
                <a:gd name="connsiteX216" fmla="*/ 127877 w 983947"/>
                <a:gd name="connsiteY216" fmla="*/ 815810 h 1289994"/>
                <a:gd name="connsiteX217" fmla="*/ 126101 w 983947"/>
                <a:gd name="connsiteY217" fmla="*/ 807803 h 1289994"/>
                <a:gd name="connsiteX218" fmla="*/ 123437 w 983947"/>
                <a:gd name="connsiteY218" fmla="*/ 798017 h 1289994"/>
                <a:gd name="connsiteX219" fmla="*/ 121661 w 983947"/>
                <a:gd name="connsiteY219" fmla="*/ 789120 h 1289994"/>
                <a:gd name="connsiteX220" fmla="*/ 119885 w 983947"/>
                <a:gd name="connsiteY220" fmla="*/ 779334 h 1289994"/>
                <a:gd name="connsiteX221" fmla="*/ 118997 w 983947"/>
                <a:gd name="connsiteY221" fmla="*/ 771327 h 1289994"/>
                <a:gd name="connsiteX222" fmla="*/ 117221 w 983947"/>
                <a:gd name="connsiteY222" fmla="*/ 759762 h 1289994"/>
                <a:gd name="connsiteX223" fmla="*/ 116333 w 983947"/>
                <a:gd name="connsiteY223" fmla="*/ 752645 h 1289994"/>
                <a:gd name="connsiteX224" fmla="*/ 115445 w 983947"/>
                <a:gd name="connsiteY224" fmla="*/ 740190 h 1289994"/>
                <a:gd name="connsiteX225" fmla="*/ 114557 w 983947"/>
                <a:gd name="connsiteY225" fmla="*/ 733962 h 1289994"/>
                <a:gd name="connsiteX226" fmla="*/ 113669 w 983947"/>
                <a:gd name="connsiteY226" fmla="*/ 714390 h 1289994"/>
                <a:gd name="connsiteX227" fmla="*/ 114557 w 983947"/>
                <a:gd name="connsiteY227" fmla="*/ 694817 h 1289994"/>
                <a:gd name="connsiteX228" fmla="*/ 115445 w 983947"/>
                <a:gd name="connsiteY228" fmla="*/ 688590 h 1289994"/>
                <a:gd name="connsiteX229" fmla="*/ 116333 w 983947"/>
                <a:gd name="connsiteY229" fmla="*/ 676135 h 1289994"/>
                <a:gd name="connsiteX230" fmla="*/ 117221 w 983947"/>
                <a:gd name="connsiteY230" fmla="*/ 669017 h 1289994"/>
                <a:gd name="connsiteX231" fmla="*/ 118997 w 983947"/>
                <a:gd name="connsiteY231" fmla="*/ 657452 h 1289994"/>
                <a:gd name="connsiteX232" fmla="*/ 119885 w 983947"/>
                <a:gd name="connsiteY232" fmla="*/ 649445 h 1289994"/>
                <a:gd name="connsiteX233" fmla="*/ 121661 w 983947"/>
                <a:gd name="connsiteY233" fmla="*/ 639659 h 1289994"/>
                <a:gd name="connsiteX234" fmla="*/ 123437 w 983947"/>
                <a:gd name="connsiteY234" fmla="*/ 630762 h 1289994"/>
                <a:gd name="connsiteX235" fmla="*/ 126101 w 983947"/>
                <a:gd name="connsiteY235" fmla="*/ 620976 h 1289994"/>
                <a:gd name="connsiteX236" fmla="*/ 127877 w 983947"/>
                <a:gd name="connsiteY236" fmla="*/ 612969 h 1289994"/>
                <a:gd name="connsiteX237" fmla="*/ 130541 w 983947"/>
                <a:gd name="connsiteY237" fmla="*/ 603183 h 1289994"/>
                <a:gd name="connsiteX238" fmla="*/ 134094 w 983947"/>
                <a:gd name="connsiteY238" fmla="*/ 595176 h 1289994"/>
                <a:gd name="connsiteX239" fmla="*/ 136758 w 983947"/>
                <a:gd name="connsiteY239" fmla="*/ 586280 h 1289994"/>
                <a:gd name="connsiteX240" fmla="*/ 139422 w 983947"/>
                <a:gd name="connsiteY240" fmla="*/ 577383 h 1289994"/>
                <a:gd name="connsiteX241" fmla="*/ 142974 w 983947"/>
                <a:gd name="connsiteY241" fmla="*/ 569377 h 1289994"/>
                <a:gd name="connsiteX242" fmla="*/ 146526 w 983947"/>
                <a:gd name="connsiteY242" fmla="*/ 560480 h 1289994"/>
                <a:gd name="connsiteX243" fmla="*/ 150078 w 983947"/>
                <a:gd name="connsiteY243" fmla="*/ 552473 h 1289994"/>
                <a:gd name="connsiteX244" fmla="*/ 154519 w 983947"/>
                <a:gd name="connsiteY244" fmla="*/ 544466 h 1289994"/>
                <a:gd name="connsiteX245" fmla="*/ 158959 w 983947"/>
                <a:gd name="connsiteY245" fmla="*/ 536460 h 1289994"/>
                <a:gd name="connsiteX246" fmla="*/ 163399 w 983947"/>
                <a:gd name="connsiteY246" fmla="*/ 528453 h 1289994"/>
                <a:gd name="connsiteX247" fmla="*/ 167839 w 983947"/>
                <a:gd name="connsiteY247" fmla="*/ 520446 h 1289994"/>
                <a:gd name="connsiteX248" fmla="*/ 172279 w 983947"/>
                <a:gd name="connsiteY248" fmla="*/ 513329 h 1289994"/>
                <a:gd name="connsiteX249" fmla="*/ 177608 w 983947"/>
                <a:gd name="connsiteY249" fmla="*/ 505322 h 1289994"/>
                <a:gd name="connsiteX250" fmla="*/ 182048 w 983947"/>
                <a:gd name="connsiteY250" fmla="*/ 498204 h 1289994"/>
                <a:gd name="connsiteX251" fmla="*/ 187376 w 983947"/>
                <a:gd name="connsiteY251" fmla="*/ 491087 h 1289994"/>
                <a:gd name="connsiteX252" fmla="*/ 192704 w 983947"/>
                <a:gd name="connsiteY252" fmla="*/ 483080 h 1289994"/>
                <a:gd name="connsiteX253" fmla="*/ 198032 w 983947"/>
                <a:gd name="connsiteY253" fmla="*/ 475963 h 1289994"/>
                <a:gd name="connsiteX254" fmla="*/ 204249 w 983947"/>
                <a:gd name="connsiteY254" fmla="*/ 469735 h 1289994"/>
                <a:gd name="connsiteX255" fmla="*/ 209577 w 983947"/>
                <a:gd name="connsiteY255" fmla="*/ 462618 h 1289994"/>
                <a:gd name="connsiteX256" fmla="*/ 215793 w 983947"/>
                <a:gd name="connsiteY256" fmla="*/ 455501 h 1289994"/>
                <a:gd name="connsiteX257" fmla="*/ 222009 w 983947"/>
                <a:gd name="connsiteY257" fmla="*/ 449273 h 1289994"/>
                <a:gd name="connsiteX258" fmla="*/ 228226 w 983947"/>
                <a:gd name="connsiteY258" fmla="*/ 443046 h 1289994"/>
                <a:gd name="connsiteX259" fmla="*/ 234442 w 983947"/>
                <a:gd name="connsiteY259" fmla="*/ 437708 h 1289994"/>
                <a:gd name="connsiteX260" fmla="*/ 241546 w 983947"/>
                <a:gd name="connsiteY260" fmla="*/ 431480 h 1289994"/>
                <a:gd name="connsiteX261" fmla="*/ 248651 w 983947"/>
                <a:gd name="connsiteY261" fmla="*/ 425253 h 1289994"/>
                <a:gd name="connsiteX262" fmla="*/ 255755 w 983947"/>
                <a:gd name="connsiteY262" fmla="*/ 419025 h 1289994"/>
                <a:gd name="connsiteX263" fmla="*/ 261971 w 983947"/>
                <a:gd name="connsiteY263" fmla="*/ 413687 h 1289994"/>
                <a:gd name="connsiteX264" fmla="*/ 269964 w 983947"/>
                <a:gd name="connsiteY264" fmla="*/ 408349 h 1289994"/>
                <a:gd name="connsiteX265" fmla="*/ 277068 w 983947"/>
                <a:gd name="connsiteY265" fmla="*/ 403011 h 1289994"/>
                <a:gd name="connsiteX266" fmla="*/ 284172 w 983947"/>
                <a:gd name="connsiteY266" fmla="*/ 397674 h 1289994"/>
                <a:gd name="connsiteX267" fmla="*/ 292165 w 983947"/>
                <a:gd name="connsiteY267" fmla="*/ 393225 h 1289994"/>
                <a:gd name="connsiteX268" fmla="*/ 299269 w 983947"/>
                <a:gd name="connsiteY268" fmla="*/ 388777 h 1289994"/>
                <a:gd name="connsiteX269" fmla="*/ 307261 w 983947"/>
                <a:gd name="connsiteY269" fmla="*/ 384329 h 1289994"/>
                <a:gd name="connsiteX270" fmla="*/ 315254 w 983947"/>
                <a:gd name="connsiteY270" fmla="*/ 379881 h 1289994"/>
                <a:gd name="connsiteX271" fmla="*/ 323246 w 983947"/>
                <a:gd name="connsiteY271" fmla="*/ 375432 h 1289994"/>
                <a:gd name="connsiteX272" fmla="*/ 331238 w 983947"/>
                <a:gd name="connsiteY272" fmla="*/ 371874 h 1289994"/>
                <a:gd name="connsiteX273" fmla="*/ 339231 w 983947"/>
                <a:gd name="connsiteY273" fmla="*/ 368315 h 1289994"/>
                <a:gd name="connsiteX274" fmla="*/ 348111 w 983947"/>
                <a:gd name="connsiteY274" fmla="*/ 363867 h 1289994"/>
                <a:gd name="connsiteX275" fmla="*/ 356103 w 983947"/>
                <a:gd name="connsiteY275" fmla="*/ 361198 h 1289994"/>
                <a:gd name="connsiteX276" fmla="*/ 364984 w 983947"/>
                <a:gd name="connsiteY276" fmla="*/ 357639 h 1289994"/>
                <a:gd name="connsiteX277" fmla="*/ 372976 w 983947"/>
                <a:gd name="connsiteY277" fmla="*/ 354970 h 1289994"/>
                <a:gd name="connsiteX278" fmla="*/ 381856 w 983947"/>
                <a:gd name="connsiteY278" fmla="*/ 352301 h 1289994"/>
                <a:gd name="connsiteX279" fmla="*/ 391625 w 983947"/>
                <a:gd name="connsiteY279" fmla="*/ 349632 h 1289994"/>
                <a:gd name="connsiteX280" fmla="*/ 399617 w 983947"/>
                <a:gd name="connsiteY280" fmla="*/ 346963 h 1289994"/>
                <a:gd name="connsiteX281" fmla="*/ 408498 w 983947"/>
                <a:gd name="connsiteY281" fmla="*/ 345184 h 1289994"/>
                <a:gd name="connsiteX282" fmla="*/ 418266 w 983947"/>
                <a:gd name="connsiteY282" fmla="*/ 343405 h 1289994"/>
                <a:gd name="connsiteX283" fmla="*/ 427147 w 983947"/>
                <a:gd name="connsiteY283" fmla="*/ 341626 h 1289994"/>
                <a:gd name="connsiteX284" fmla="*/ 436027 w 983947"/>
                <a:gd name="connsiteY284" fmla="*/ 339846 h 1289994"/>
                <a:gd name="connsiteX285" fmla="*/ 445796 w 983947"/>
                <a:gd name="connsiteY285" fmla="*/ 338067 h 1289994"/>
                <a:gd name="connsiteX286" fmla="*/ 455564 w 983947"/>
                <a:gd name="connsiteY286" fmla="*/ 338067 h 1289994"/>
                <a:gd name="connsiteX287" fmla="*/ 465333 w 983947"/>
                <a:gd name="connsiteY287" fmla="*/ 337177 h 1289994"/>
                <a:gd name="connsiteX288" fmla="*/ 474213 w 983947"/>
                <a:gd name="connsiteY288" fmla="*/ 336288 h 1289994"/>
                <a:gd name="connsiteX289" fmla="*/ 475101 w 983947"/>
                <a:gd name="connsiteY289" fmla="*/ 336288 h 1289994"/>
                <a:gd name="connsiteX290" fmla="*/ 488422 w 983947"/>
                <a:gd name="connsiteY290" fmla="*/ 0 h 1289994"/>
                <a:gd name="connsiteX291" fmla="*/ 489310 w 983947"/>
                <a:gd name="connsiteY291" fmla="*/ 0 h 1289994"/>
                <a:gd name="connsiteX292" fmla="*/ 491974 w 983947"/>
                <a:gd name="connsiteY292" fmla="*/ 0 h 1289994"/>
                <a:gd name="connsiteX293" fmla="*/ 494638 w 983947"/>
                <a:gd name="connsiteY293" fmla="*/ 0 h 1289994"/>
                <a:gd name="connsiteX294" fmla="*/ 495526 w 983947"/>
                <a:gd name="connsiteY294" fmla="*/ 0 h 1289994"/>
                <a:gd name="connsiteX295" fmla="*/ 498190 w 983947"/>
                <a:gd name="connsiteY295" fmla="*/ 889 h 1289994"/>
                <a:gd name="connsiteX296" fmla="*/ 499966 w 983947"/>
                <a:gd name="connsiteY296" fmla="*/ 1779 h 1289994"/>
                <a:gd name="connsiteX297" fmla="*/ 502630 w 983947"/>
                <a:gd name="connsiteY297" fmla="*/ 3558 h 1289994"/>
                <a:gd name="connsiteX298" fmla="*/ 504406 w 983947"/>
                <a:gd name="connsiteY298" fmla="*/ 5338 h 1289994"/>
                <a:gd name="connsiteX299" fmla="*/ 506182 w 983947"/>
                <a:gd name="connsiteY299" fmla="*/ 8007 h 1289994"/>
                <a:gd name="connsiteX300" fmla="*/ 507070 w 983947"/>
                <a:gd name="connsiteY300" fmla="*/ 9786 h 1289994"/>
                <a:gd name="connsiteX301" fmla="*/ 933329 w 983947"/>
                <a:gd name="connsiteY301" fmla="*/ 225081 h 1289994"/>
                <a:gd name="connsiteX302" fmla="*/ 968850 w 983947"/>
                <a:gd name="connsiteY302" fmla="*/ 235757 h 1289994"/>
                <a:gd name="connsiteX303" fmla="*/ 983947 w 983947"/>
                <a:gd name="connsiteY303" fmla="*/ 270454 h 1289994"/>
                <a:gd name="connsiteX304" fmla="*/ 983947 w 983947"/>
                <a:gd name="connsiteY304" fmla="*/ 644997 h 1289994"/>
                <a:gd name="connsiteX305" fmla="*/ 491974 w 983947"/>
                <a:gd name="connsiteY305" fmla="*/ 1289994 h 1289994"/>
                <a:gd name="connsiteX306" fmla="*/ 0 w 983947"/>
                <a:gd name="connsiteY306" fmla="*/ 644997 h 1289994"/>
                <a:gd name="connsiteX307" fmla="*/ 0 w 983947"/>
                <a:gd name="connsiteY307" fmla="*/ 270454 h 1289994"/>
                <a:gd name="connsiteX308" fmla="*/ 15096 w 983947"/>
                <a:gd name="connsiteY308" fmla="*/ 235757 h 1289994"/>
                <a:gd name="connsiteX309" fmla="*/ 50618 w 983947"/>
                <a:gd name="connsiteY309" fmla="*/ 225081 h 1289994"/>
                <a:gd name="connsiteX310" fmla="*/ 475989 w 983947"/>
                <a:gd name="connsiteY310" fmla="*/ 9786 h 1289994"/>
                <a:gd name="connsiteX311" fmla="*/ 477765 w 983947"/>
                <a:gd name="connsiteY311" fmla="*/ 8007 h 1289994"/>
                <a:gd name="connsiteX312" fmla="*/ 479541 w 983947"/>
                <a:gd name="connsiteY312" fmla="*/ 5338 h 1289994"/>
                <a:gd name="connsiteX313" fmla="*/ 482205 w 983947"/>
                <a:gd name="connsiteY313" fmla="*/ 4448 h 1289994"/>
                <a:gd name="connsiteX314" fmla="*/ 483981 w 983947"/>
                <a:gd name="connsiteY314" fmla="*/ 1779 h 1289994"/>
                <a:gd name="connsiteX315" fmla="*/ 486645 w 983947"/>
                <a:gd name="connsiteY315" fmla="*/ 889 h 1289994"/>
                <a:gd name="connsiteX316" fmla="*/ 488422 w 983947"/>
                <a:gd name="connsiteY316" fmla="*/ 0 h 1289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</a:cxnLst>
              <a:rect l="l" t="t" r="r" b="b"/>
              <a:pathLst>
                <a:path w="983947" h="1289994">
                  <a:moveTo>
                    <a:pt x="215793" y="507991"/>
                  </a:moveTo>
                  <a:cubicBezTo>
                    <a:pt x="173167" y="565818"/>
                    <a:pt x="148302" y="636990"/>
                    <a:pt x="148302" y="714390"/>
                  </a:cubicBezTo>
                  <a:cubicBezTo>
                    <a:pt x="148302" y="904775"/>
                    <a:pt x="302821" y="1059574"/>
                    <a:pt x="491974" y="1059574"/>
                  </a:cubicBezTo>
                  <a:cubicBezTo>
                    <a:pt x="533712" y="1059574"/>
                    <a:pt x="573673" y="1052457"/>
                    <a:pt x="612747" y="1037333"/>
                  </a:cubicBezTo>
                  <a:cubicBezTo>
                    <a:pt x="745953" y="988402"/>
                    <a:pt x="835645" y="858513"/>
                    <a:pt x="836533" y="717059"/>
                  </a:cubicBezTo>
                  <a:lnTo>
                    <a:pt x="788579" y="717059"/>
                  </a:lnTo>
                  <a:cubicBezTo>
                    <a:pt x="786803" y="878975"/>
                    <a:pt x="654485" y="1010643"/>
                    <a:pt x="491974" y="1010643"/>
                  </a:cubicBezTo>
                  <a:cubicBezTo>
                    <a:pt x="329462" y="1010643"/>
                    <a:pt x="196256" y="878085"/>
                    <a:pt x="196256" y="714390"/>
                  </a:cubicBezTo>
                  <a:cubicBezTo>
                    <a:pt x="196256" y="650335"/>
                    <a:pt x="216681" y="591618"/>
                    <a:pt x="250427" y="543577"/>
                  </a:cubicBezTo>
                  <a:close/>
                  <a:moveTo>
                    <a:pt x="495447" y="502227"/>
                  </a:moveTo>
                  <a:cubicBezTo>
                    <a:pt x="505294" y="502227"/>
                    <a:pt x="512456" y="509361"/>
                    <a:pt x="512456" y="519170"/>
                  </a:cubicBezTo>
                  <a:lnTo>
                    <a:pt x="512456" y="567324"/>
                  </a:lnTo>
                  <a:lnTo>
                    <a:pt x="530360" y="567324"/>
                  </a:lnTo>
                  <a:cubicBezTo>
                    <a:pt x="560797" y="567324"/>
                    <a:pt x="587653" y="593185"/>
                    <a:pt x="587653" y="624396"/>
                  </a:cubicBezTo>
                  <a:cubicBezTo>
                    <a:pt x="587653" y="634205"/>
                    <a:pt x="579596" y="640447"/>
                    <a:pt x="570644" y="640447"/>
                  </a:cubicBezTo>
                  <a:cubicBezTo>
                    <a:pt x="560797" y="640447"/>
                    <a:pt x="552740" y="634205"/>
                    <a:pt x="552740" y="624396"/>
                  </a:cubicBezTo>
                  <a:cubicBezTo>
                    <a:pt x="552740" y="611911"/>
                    <a:pt x="542893" y="602102"/>
                    <a:pt x="530360" y="602102"/>
                  </a:cubicBezTo>
                  <a:lnTo>
                    <a:pt x="482914" y="602102"/>
                  </a:lnTo>
                  <a:cubicBezTo>
                    <a:pt x="458743" y="602102"/>
                    <a:pt x="438153" y="621720"/>
                    <a:pt x="438153" y="645797"/>
                  </a:cubicBezTo>
                  <a:cubicBezTo>
                    <a:pt x="438153" y="662740"/>
                    <a:pt x="448000" y="677900"/>
                    <a:pt x="463219" y="684142"/>
                  </a:cubicBezTo>
                  <a:lnTo>
                    <a:pt x="541102" y="717137"/>
                  </a:lnTo>
                  <a:cubicBezTo>
                    <a:pt x="568854" y="729621"/>
                    <a:pt x="587653" y="756373"/>
                    <a:pt x="587653" y="785800"/>
                  </a:cubicBezTo>
                  <a:cubicBezTo>
                    <a:pt x="587653" y="828604"/>
                    <a:pt x="554530" y="864274"/>
                    <a:pt x="512456" y="868732"/>
                  </a:cubicBezTo>
                  <a:lnTo>
                    <a:pt x="512456" y="916886"/>
                  </a:lnTo>
                  <a:cubicBezTo>
                    <a:pt x="512456" y="925804"/>
                    <a:pt x="505294" y="932937"/>
                    <a:pt x="495447" y="932937"/>
                  </a:cubicBezTo>
                  <a:cubicBezTo>
                    <a:pt x="485599" y="932937"/>
                    <a:pt x="478438" y="925804"/>
                    <a:pt x="478438" y="916886"/>
                  </a:cubicBezTo>
                  <a:lnTo>
                    <a:pt x="478438" y="868732"/>
                  </a:lnTo>
                  <a:lnTo>
                    <a:pt x="460533" y="868732"/>
                  </a:lnTo>
                  <a:cubicBezTo>
                    <a:pt x="429201" y="868732"/>
                    <a:pt x="404135" y="842872"/>
                    <a:pt x="404135" y="811661"/>
                  </a:cubicBezTo>
                  <a:cubicBezTo>
                    <a:pt x="404135" y="802744"/>
                    <a:pt x="411297" y="794718"/>
                    <a:pt x="421144" y="794718"/>
                  </a:cubicBezTo>
                  <a:cubicBezTo>
                    <a:pt x="430096" y="794718"/>
                    <a:pt x="438153" y="802744"/>
                    <a:pt x="438153" y="811661"/>
                  </a:cubicBezTo>
                  <a:cubicBezTo>
                    <a:pt x="438153" y="825037"/>
                    <a:pt x="448896" y="834846"/>
                    <a:pt x="460533" y="834846"/>
                  </a:cubicBezTo>
                  <a:lnTo>
                    <a:pt x="504399" y="834846"/>
                  </a:lnTo>
                  <a:cubicBezTo>
                    <a:pt x="531255" y="834846"/>
                    <a:pt x="552740" y="812553"/>
                    <a:pt x="552740" y="785800"/>
                  </a:cubicBezTo>
                  <a:cubicBezTo>
                    <a:pt x="552740" y="769749"/>
                    <a:pt x="543788" y="754590"/>
                    <a:pt x="528569" y="748347"/>
                  </a:cubicBezTo>
                  <a:lnTo>
                    <a:pt x="449791" y="715353"/>
                  </a:lnTo>
                  <a:cubicBezTo>
                    <a:pt x="422935" y="703760"/>
                    <a:pt x="404135" y="677008"/>
                    <a:pt x="404135" y="645797"/>
                  </a:cubicBezTo>
                  <a:cubicBezTo>
                    <a:pt x="404135" y="604777"/>
                    <a:pt x="437258" y="570891"/>
                    <a:pt x="478438" y="568216"/>
                  </a:cubicBezTo>
                  <a:lnTo>
                    <a:pt x="478438" y="519170"/>
                  </a:lnTo>
                  <a:cubicBezTo>
                    <a:pt x="478438" y="509361"/>
                    <a:pt x="485599" y="502227"/>
                    <a:pt x="495447" y="502227"/>
                  </a:cubicBezTo>
                  <a:close/>
                  <a:moveTo>
                    <a:pt x="491974" y="451053"/>
                  </a:moveTo>
                  <a:cubicBezTo>
                    <a:pt x="347223" y="451942"/>
                    <a:pt x="230002" y="569377"/>
                    <a:pt x="230002" y="714390"/>
                  </a:cubicBezTo>
                  <a:cubicBezTo>
                    <a:pt x="230002" y="859403"/>
                    <a:pt x="347223" y="977726"/>
                    <a:pt x="491974" y="977726"/>
                  </a:cubicBezTo>
                  <a:cubicBezTo>
                    <a:pt x="636724" y="977726"/>
                    <a:pt x="754833" y="859403"/>
                    <a:pt x="754833" y="714390"/>
                  </a:cubicBezTo>
                  <a:cubicBezTo>
                    <a:pt x="754833" y="569377"/>
                    <a:pt x="636724" y="451942"/>
                    <a:pt x="492862" y="451053"/>
                  </a:cubicBezTo>
                  <a:cubicBezTo>
                    <a:pt x="492862" y="451053"/>
                    <a:pt x="492862" y="451053"/>
                    <a:pt x="491974" y="451053"/>
                  </a:cubicBezTo>
                  <a:close/>
                  <a:moveTo>
                    <a:pt x="508846" y="370094"/>
                  </a:moveTo>
                  <a:lnTo>
                    <a:pt x="508846" y="418136"/>
                  </a:lnTo>
                  <a:cubicBezTo>
                    <a:pt x="653597" y="427032"/>
                    <a:pt x="771706" y="539128"/>
                    <a:pt x="786803" y="682362"/>
                  </a:cubicBezTo>
                  <a:lnTo>
                    <a:pt x="834757" y="682362"/>
                  </a:lnTo>
                  <a:cubicBezTo>
                    <a:pt x="819660" y="513329"/>
                    <a:pt x="680238" y="378101"/>
                    <a:pt x="508846" y="370094"/>
                  </a:cubicBezTo>
                  <a:close/>
                  <a:moveTo>
                    <a:pt x="475101" y="370094"/>
                  </a:moveTo>
                  <a:cubicBezTo>
                    <a:pt x="381856" y="374543"/>
                    <a:pt x="297493" y="417246"/>
                    <a:pt x="237106" y="482190"/>
                  </a:cubicBezTo>
                  <a:lnTo>
                    <a:pt x="270852" y="516887"/>
                  </a:lnTo>
                  <a:cubicBezTo>
                    <a:pt x="322358" y="459949"/>
                    <a:pt x="394289" y="422584"/>
                    <a:pt x="475101" y="418136"/>
                  </a:cubicBezTo>
                  <a:close/>
                  <a:moveTo>
                    <a:pt x="267300" y="277341"/>
                  </a:moveTo>
                  <a:cubicBezTo>
                    <a:pt x="276166" y="274656"/>
                    <a:pt x="285031" y="280027"/>
                    <a:pt x="287690" y="288978"/>
                  </a:cubicBezTo>
                  <a:cubicBezTo>
                    <a:pt x="289463" y="297929"/>
                    <a:pt x="285031" y="307776"/>
                    <a:pt x="276166" y="309566"/>
                  </a:cubicBezTo>
                  <a:cubicBezTo>
                    <a:pt x="225634" y="323888"/>
                    <a:pt x="172443" y="331049"/>
                    <a:pt x="116593" y="331049"/>
                  </a:cubicBezTo>
                  <a:cubicBezTo>
                    <a:pt x="114820" y="331049"/>
                    <a:pt x="113047" y="332839"/>
                    <a:pt x="113047" y="334629"/>
                  </a:cubicBezTo>
                  <a:lnTo>
                    <a:pt x="113047" y="491277"/>
                  </a:lnTo>
                  <a:cubicBezTo>
                    <a:pt x="113047" y="501123"/>
                    <a:pt x="105068" y="509180"/>
                    <a:pt x="95317" y="509180"/>
                  </a:cubicBezTo>
                  <a:cubicBezTo>
                    <a:pt x="86451" y="509180"/>
                    <a:pt x="78473" y="501123"/>
                    <a:pt x="78473" y="491277"/>
                  </a:cubicBezTo>
                  <a:lnTo>
                    <a:pt x="78473" y="334629"/>
                  </a:lnTo>
                  <a:cubicBezTo>
                    <a:pt x="78473" y="314041"/>
                    <a:pt x="95317" y="297034"/>
                    <a:pt x="116593" y="297034"/>
                  </a:cubicBezTo>
                  <a:cubicBezTo>
                    <a:pt x="168897" y="297034"/>
                    <a:pt x="220315" y="290768"/>
                    <a:pt x="267300" y="277341"/>
                  </a:cubicBezTo>
                  <a:close/>
                  <a:moveTo>
                    <a:pt x="725383" y="277306"/>
                  </a:moveTo>
                  <a:cubicBezTo>
                    <a:pt x="773254" y="290560"/>
                    <a:pt x="822899" y="296745"/>
                    <a:pt x="875204" y="296745"/>
                  </a:cubicBezTo>
                  <a:cubicBezTo>
                    <a:pt x="896480" y="296745"/>
                    <a:pt x="913323" y="313533"/>
                    <a:pt x="913323" y="333855"/>
                  </a:cubicBezTo>
                  <a:lnTo>
                    <a:pt x="913323" y="488481"/>
                  </a:lnTo>
                  <a:cubicBezTo>
                    <a:pt x="913323" y="498201"/>
                    <a:pt x="905345" y="505270"/>
                    <a:pt x="896480" y="505270"/>
                  </a:cubicBezTo>
                  <a:cubicBezTo>
                    <a:pt x="886728" y="505270"/>
                    <a:pt x="879636" y="498201"/>
                    <a:pt x="879636" y="488481"/>
                  </a:cubicBezTo>
                  <a:lnTo>
                    <a:pt x="879636" y="333855"/>
                  </a:lnTo>
                  <a:cubicBezTo>
                    <a:pt x="879636" y="332088"/>
                    <a:pt x="877863" y="330321"/>
                    <a:pt x="875204" y="330321"/>
                  </a:cubicBezTo>
                  <a:cubicBezTo>
                    <a:pt x="820240" y="330321"/>
                    <a:pt x="767049" y="323252"/>
                    <a:pt x="716517" y="309115"/>
                  </a:cubicBezTo>
                  <a:cubicBezTo>
                    <a:pt x="707652" y="307348"/>
                    <a:pt x="702333" y="297629"/>
                    <a:pt x="704993" y="288793"/>
                  </a:cubicBezTo>
                  <a:cubicBezTo>
                    <a:pt x="706766" y="279957"/>
                    <a:pt x="716517" y="274656"/>
                    <a:pt x="725383" y="277306"/>
                  </a:cubicBezTo>
                  <a:close/>
                  <a:moveTo>
                    <a:pt x="508846" y="80958"/>
                  </a:moveTo>
                  <a:lnTo>
                    <a:pt x="508846" y="336288"/>
                  </a:lnTo>
                  <a:lnTo>
                    <a:pt x="509734" y="336288"/>
                  </a:lnTo>
                  <a:cubicBezTo>
                    <a:pt x="513287" y="336288"/>
                    <a:pt x="515951" y="337177"/>
                    <a:pt x="519503" y="337177"/>
                  </a:cubicBezTo>
                  <a:cubicBezTo>
                    <a:pt x="523055" y="337177"/>
                    <a:pt x="525719" y="337177"/>
                    <a:pt x="529271" y="338067"/>
                  </a:cubicBezTo>
                  <a:cubicBezTo>
                    <a:pt x="531935" y="338067"/>
                    <a:pt x="534600" y="338067"/>
                    <a:pt x="538152" y="338067"/>
                  </a:cubicBezTo>
                  <a:cubicBezTo>
                    <a:pt x="540816" y="338957"/>
                    <a:pt x="544368" y="338957"/>
                    <a:pt x="547920" y="339846"/>
                  </a:cubicBezTo>
                  <a:cubicBezTo>
                    <a:pt x="551472" y="339846"/>
                    <a:pt x="554136" y="340736"/>
                    <a:pt x="556801" y="341626"/>
                  </a:cubicBezTo>
                  <a:cubicBezTo>
                    <a:pt x="560353" y="342515"/>
                    <a:pt x="563017" y="342515"/>
                    <a:pt x="566569" y="343405"/>
                  </a:cubicBezTo>
                  <a:cubicBezTo>
                    <a:pt x="569233" y="343405"/>
                    <a:pt x="571897" y="344295"/>
                    <a:pt x="575449" y="345184"/>
                  </a:cubicBezTo>
                  <a:cubicBezTo>
                    <a:pt x="578113" y="346074"/>
                    <a:pt x="581666" y="346074"/>
                    <a:pt x="583442" y="346963"/>
                  </a:cubicBezTo>
                  <a:cubicBezTo>
                    <a:pt x="586994" y="347853"/>
                    <a:pt x="589658" y="348743"/>
                    <a:pt x="593210" y="349632"/>
                  </a:cubicBezTo>
                  <a:cubicBezTo>
                    <a:pt x="595874" y="350522"/>
                    <a:pt x="598538" y="351412"/>
                    <a:pt x="602091" y="352301"/>
                  </a:cubicBezTo>
                  <a:cubicBezTo>
                    <a:pt x="604755" y="353191"/>
                    <a:pt x="608307" y="354081"/>
                    <a:pt x="610083" y="354970"/>
                  </a:cubicBezTo>
                  <a:cubicBezTo>
                    <a:pt x="613635" y="355860"/>
                    <a:pt x="616299" y="356750"/>
                    <a:pt x="618963" y="357639"/>
                  </a:cubicBezTo>
                  <a:cubicBezTo>
                    <a:pt x="621627" y="358529"/>
                    <a:pt x="625180" y="359419"/>
                    <a:pt x="627844" y="361198"/>
                  </a:cubicBezTo>
                  <a:cubicBezTo>
                    <a:pt x="630508" y="362088"/>
                    <a:pt x="633172" y="363867"/>
                    <a:pt x="635836" y="363867"/>
                  </a:cubicBezTo>
                  <a:cubicBezTo>
                    <a:pt x="639388" y="365646"/>
                    <a:pt x="642052" y="366536"/>
                    <a:pt x="644716" y="368315"/>
                  </a:cubicBezTo>
                  <a:cubicBezTo>
                    <a:pt x="647380" y="369205"/>
                    <a:pt x="650045" y="370094"/>
                    <a:pt x="652709" y="371874"/>
                  </a:cubicBezTo>
                  <a:cubicBezTo>
                    <a:pt x="655373" y="372763"/>
                    <a:pt x="658037" y="374543"/>
                    <a:pt x="661589" y="375432"/>
                  </a:cubicBezTo>
                  <a:cubicBezTo>
                    <a:pt x="663365" y="377212"/>
                    <a:pt x="666917" y="378101"/>
                    <a:pt x="668693" y="379881"/>
                  </a:cubicBezTo>
                  <a:cubicBezTo>
                    <a:pt x="672246" y="380770"/>
                    <a:pt x="674022" y="382550"/>
                    <a:pt x="677574" y="384329"/>
                  </a:cubicBezTo>
                  <a:cubicBezTo>
                    <a:pt x="679350" y="385218"/>
                    <a:pt x="682014" y="386998"/>
                    <a:pt x="684678" y="388777"/>
                  </a:cubicBezTo>
                  <a:cubicBezTo>
                    <a:pt x="687342" y="390556"/>
                    <a:pt x="690006" y="391446"/>
                    <a:pt x="692670" y="393225"/>
                  </a:cubicBezTo>
                  <a:cubicBezTo>
                    <a:pt x="694447" y="395005"/>
                    <a:pt x="697111" y="395894"/>
                    <a:pt x="699775" y="397674"/>
                  </a:cubicBezTo>
                  <a:cubicBezTo>
                    <a:pt x="702439" y="400343"/>
                    <a:pt x="704215" y="402122"/>
                    <a:pt x="707767" y="403011"/>
                  </a:cubicBezTo>
                  <a:cubicBezTo>
                    <a:pt x="709543" y="404791"/>
                    <a:pt x="712207" y="407460"/>
                    <a:pt x="714871" y="408349"/>
                  </a:cubicBezTo>
                  <a:cubicBezTo>
                    <a:pt x="716648" y="410129"/>
                    <a:pt x="719312" y="412798"/>
                    <a:pt x="721976" y="413687"/>
                  </a:cubicBezTo>
                  <a:cubicBezTo>
                    <a:pt x="724640" y="416356"/>
                    <a:pt x="726416" y="417246"/>
                    <a:pt x="729080" y="419025"/>
                  </a:cubicBezTo>
                  <a:cubicBezTo>
                    <a:pt x="731744" y="421694"/>
                    <a:pt x="733520" y="422584"/>
                    <a:pt x="736184" y="425253"/>
                  </a:cubicBezTo>
                  <a:cubicBezTo>
                    <a:pt x="737960" y="427032"/>
                    <a:pt x="740625" y="428811"/>
                    <a:pt x="742401" y="431480"/>
                  </a:cubicBezTo>
                  <a:cubicBezTo>
                    <a:pt x="745065" y="433260"/>
                    <a:pt x="746841" y="435039"/>
                    <a:pt x="749505" y="437708"/>
                  </a:cubicBezTo>
                  <a:cubicBezTo>
                    <a:pt x="751281" y="439487"/>
                    <a:pt x="753057" y="441266"/>
                    <a:pt x="755721" y="443046"/>
                  </a:cubicBezTo>
                  <a:cubicBezTo>
                    <a:pt x="758385" y="444825"/>
                    <a:pt x="760161" y="447494"/>
                    <a:pt x="761937" y="449273"/>
                  </a:cubicBezTo>
                  <a:cubicBezTo>
                    <a:pt x="763714" y="451942"/>
                    <a:pt x="766378" y="454611"/>
                    <a:pt x="768154" y="455501"/>
                  </a:cubicBezTo>
                  <a:cubicBezTo>
                    <a:pt x="769930" y="458170"/>
                    <a:pt x="772594" y="459949"/>
                    <a:pt x="773482" y="462618"/>
                  </a:cubicBezTo>
                  <a:cubicBezTo>
                    <a:pt x="776146" y="465287"/>
                    <a:pt x="778810" y="467066"/>
                    <a:pt x="779698" y="469735"/>
                  </a:cubicBezTo>
                  <a:cubicBezTo>
                    <a:pt x="782362" y="471515"/>
                    <a:pt x="784138" y="474184"/>
                    <a:pt x="785915" y="475963"/>
                  </a:cubicBezTo>
                  <a:cubicBezTo>
                    <a:pt x="787691" y="478632"/>
                    <a:pt x="790355" y="481301"/>
                    <a:pt x="791243" y="483080"/>
                  </a:cubicBezTo>
                  <a:cubicBezTo>
                    <a:pt x="793019" y="485749"/>
                    <a:pt x="794795" y="488418"/>
                    <a:pt x="796571" y="491087"/>
                  </a:cubicBezTo>
                  <a:cubicBezTo>
                    <a:pt x="798347" y="492866"/>
                    <a:pt x="800123" y="495535"/>
                    <a:pt x="801899" y="498204"/>
                  </a:cubicBezTo>
                  <a:cubicBezTo>
                    <a:pt x="803675" y="500873"/>
                    <a:pt x="805451" y="502653"/>
                    <a:pt x="807227" y="505322"/>
                  </a:cubicBezTo>
                  <a:cubicBezTo>
                    <a:pt x="809004" y="507101"/>
                    <a:pt x="810780" y="510660"/>
                    <a:pt x="811668" y="513329"/>
                  </a:cubicBezTo>
                  <a:cubicBezTo>
                    <a:pt x="813444" y="515108"/>
                    <a:pt x="815220" y="518667"/>
                    <a:pt x="816996" y="520446"/>
                  </a:cubicBezTo>
                  <a:cubicBezTo>
                    <a:pt x="817884" y="524004"/>
                    <a:pt x="819660" y="525784"/>
                    <a:pt x="820548" y="528453"/>
                  </a:cubicBezTo>
                  <a:cubicBezTo>
                    <a:pt x="822324" y="531122"/>
                    <a:pt x="824100" y="533791"/>
                    <a:pt x="825876" y="536460"/>
                  </a:cubicBezTo>
                  <a:cubicBezTo>
                    <a:pt x="826764" y="539128"/>
                    <a:pt x="828540" y="541797"/>
                    <a:pt x="829428" y="544466"/>
                  </a:cubicBezTo>
                  <a:cubicBezTo>
                    <a:pt x="831205" y="547135"/>
                    <a:pt x="832093" y="549804"/>
                    <a:pt x="833869" y="552473"/>
                  </a:cubicBezTo>
                  <a:cubicBezTo>
                    <a:pt x="834757" y="555142"/>
                    <a:pt x="836533" y="557811"/>
                    <a:pt x="837421" y="560480"/>
                  </a:cubicBezTo>
                  <a:cubicBezTo>
                    <a:pt x="838309" y="564039"/>
                    <a:pt x="840085" y="565818"/>
                    <a:pt x="840973" y="569377"/>
                  </a:cubicBezTo>
                  <a:cubicBezTo>
                    <a:pt x="842749" y="571156"/>
                    <a:pt x="842749" y="574714"/>
                    <a:pt x="844525" y="577383"/>
                  </a:cubicBezTo>
                  <a:cubicBezTo>
                    <a:pt x="845413" y="580942"/>
                    <a:pt x="847189" y="582721"/>
                    <a:pt x="847189" y="586280"/>
                  </a:cubicBezTo>
                  <a:cubicBezTo>
                    <a:pt x="848965" y="588949"/>
                    <a:pt x="849853" y="592508"/>
                    <a:pt x="850741" y="595176"/>
                  </a:cubicBezTo>
                  <a:cubicBezTo>
                    <a:pt x="851629" y="597845"/>
                    <a:pt x="852517" y="600514"/>
                    <a:pt x="853405" y="603183"/>
                  </a:cubicBezTo>
                  <a:cubicBezTo>
                    <a:pt x="854294" y="606742"/>
                    <a:pt x="855182" y="609411"/>
                    <a:pt x="856070" y="612969"/>
                  </a:cubicBezTo>
                  <a:cubicBezTo>
                    <a:pt x="856958" y="615638"/>
                    <a:pt x="857846" y="618307"/>
                    <a:pt x="857846" y="620976"/>
                  </a:cubicBezTo>
                  <a:cubicBezTo>
                    <a:pt x="858734" y="624535"/>
                    <a:pt x="859622" y="628094"/>
                    <a:pt x="860510" y="630762"/>
                  </a:cubicBezTo>
                  <a:cubicBezTo>
                    <a:pt x="861398" y="634321"/>
                    <a:pt x="862286" y="636100"/>
                    <a:pt x="863174" y="639659"/>
                  </a:cubicBezTo>
                  <a:cubicBezTo>
                    <a:pt x="864062" y="642328"/>
                    <a:pt x="864062" y="645887"/>
                    <a:pt x="864062" y="649445"/>
                  </a:cubicBezTo>
                  <a:cubicBezTo>
                    <a:pt x="864950" y="652114"/>
                    <a:pt x="864950" y="654783"/>
                    <a:pt x="865838" y="657452"/>
                  </a:cubicBezTo>
                  <a:cubicBezTo>
                    <a:pt x="866726" y="661900"/>
                    <a:pt x="866726" y="665459"/>
                    <a:pt x="867614" y="669017"/>
                  </a:cubicBezTo>
                  <a:cubicBezTo>
                    <a:pt x="867614" y="671686"/>
                    <a:pt x="868502" y="673466"/>
                    <a:pt x="868502" y="676135"/>
                  </a:cubicBezTo>
                  <a:cubicBezTo>
                    <a:pt x="869390" y="680583"/>
                    <a:pt x="869390" y="685031"/>
                    <a:pt x="869390" y="688590"/>
                  </a:cubicBezTo>
                  <a:cubicBezTo>
                    <a:pt x="869390" y="691259"/>
                    <a:pt x="869390" y="693928"/>
                    <a:pt x="869390" y="694817"/>
                  </a:cubicBezTo>
                  <a:cubicBezTo>
                    <a:pt x="869390" y="701935"/>
                    <a:pt x="870278" y="708162"/>
                    <a:pt x="870278" y="714390"/>
                  </a:cubicBezTo>
                  <a:cubicBezTo>
                    <a:pt x="870278" y="871858"/>
                    <a:pt x="771706" y="1014202"/>
                    <a:pt x="624291" y="1068471"/>
                  </a:cubicBezTo>
                  <a:cubicBezTo>
                    <a:pt x="615411" y="1072919"/>
                    <a:pt x="607419" y="1074698"/>
                    <a:pt x="598538" y="1077367"/>
                  </a:cubicBezTo>
                  <a:cubicBezTo>
                    <a:pt x="597650" y="1078257"/>
                    <a:pt x="595874" y="1078257"/>
                    <a:pt x="594986" y="1079146"/>
                  </a:cubicBezTo>
                  <a:cubicBezTo>
                    <a:pt x="586994" y="1080926"/>
                    <a:pt x="578113" y="1083595"/>
                    <a:pt x="570121" y="1085374"/>
                  </a:cubicBezTo>
                  <a:cubicBezTo>
                    <a:pt x="568345" y="1085374"/>
                    <a:pt x="566569" y="1085374"/>
                    <a:pt x="565681" y="1085374"/>
                  </a:cubicBezTo>
                  <a:cubicBezTo>
                    <a:pt x="556801" y="1087153"/>
                    <a:pt x="547920" y="1088933"/>
                    <a:pt x="539928" y="1089822"/>
                  </a:cubicBezTo>
                  <a:cubicBezTo>
                    <a:pt x="538152" y="1089822"/>
                    <a:pt x="537264" y="1089822"/>
                    <a:pt x="536376" y="1089822"/>
                  </a:cubicBezTo>
                  <a:cubicBezTo>
                    <a:pt x="526607" y="1091601"/>
                    <a:pt x="518615" y="1092491"/>
                    <a:pt x="508846" y="1092491"/>
                  </a:cubicBezTo>
                  <a:lnTo>
                    <a:pt x="508846" y="1256187"/>
                  </a:lnTo>
                  <a:cubicBezTo>
                    <a:pt x="753945" y="1243732"/>
                    <a:pt x="950201" y="974168"/>
                    <a:pt x="950201" y="644997"/>
                  </a:cubicBezTo>
                  <a:lnTo>
                    <a:pt x="950201" y="270454"/>
                  </a:lnTo>
                  <a:cubicBezTo>
                    <a:pt x="950201" y="265116"/>
                    <a:pt x="948425" y="262447"/>
                    <a:pt x="946649" y="260667"/>
                  </a:cubicBezTo>
                  <a:cubicBezTo>
                    <a:pt x="944873" y="259778"/>
                    <a:pt x="942209" y="257998"/>
                    <a:pt x="936881" y="257998"/>
                  </a:cubicBezTo>
                  <a:cubicBezTo>
                    <a:pt x="865838" y="266005"/>
                    <a:pt x="636724" y="274012"/>
                    <a:pt x="508846" y="80958"/>
                  </a:cubicBezTo>
                  <a:close/>
                  <a:moveTo>
                    <a:pt x="475101" y="80958"/>
                  </a:moveTo>
                  <a:cubicBezTo>
                    <a:pt x="347223" y="274012"/>
                    <a:pt x="118997" y="266005"/>
                    <a:pt x="47066" y="257998"/>
                  </a:cubicBezTo>
                  <a:cubicBezTo>
                    <a:pt x="46178" y="257998"/>
                    <a:pt x="46178" y="257998"/>
                    <a:pt x="45290" y="257998"/>
                  </a:cubicBezTo>
                  <a:cubicBezTo>
                    <a:pt x="41738" y="257998"/>
                    <a:pt x="38185" y="259778"/>
                    <a:pt x="38185" y="260667"/>
                  </a:cubicBezTo>
                  <a:cubicBezTo>
                    <a:pt x="36409" y="262447"/>
                    <a:pt x="34633" y="265116"/>
                    <a:pt x="34633" y="270454"/>
                  </a:cubicBezTo>
                  <a:lnTo>
                    <a:pt x="34633" y="644997"/>
                  </a:lnTo>
                  <a:cubicBezTo>
                    <a:pt x="34633" y="974168"/>
                    <a:pt x="230002" y="1243732"/>
                    <a:pt x="475101" y="1256187"/>
                  </a:cubicBezTo>
                  <a:lnTo>
                    <a:pt x="475101" y="1092491"/>
                  </a:lnTo>
                  <a:lnTo>
                    <a:pt x="474213" y="1092491"/>
                  </a:lnTo>
                  <a:cubicBezTo>
                    <a:pt x="471549" y="1092491"/>
                    <a:pt x="467997" y="1091601"/>
                    <a:pt x="465333" y="1091601"/>
                  </a:cubicBezTo>
                  <a:cubicBezTo>
                    <a:pt x="460892" y="1091601"/>
                    <a:pt x="458228" y="1091601"/>
                    <a:pt x="455564" y="1091601"/>
                  </a:cubicBezTo>
                  <a:cubicBezTo>
                    <a:pt x="452012" y="1091601"/>
                    <a:pt x="449348" y="1089822"/>
                    <a:pt x="445796" y="1089822"/>
                  </a:cubicBezTo>
                  <a:cubicBezTo>
                    <a:pt x="443132" y="1089822"/>
                    <a:pt x="439579" y="1089822"/>
                    <a:pt x="436027" y="1088933"/>
                  </a:cubicBezTo>
                  <a:cubicBezTo>
                    <a:pt x="433363" y="1088933"/>
                    <a:pt x="429811" y="1088043"/>
                    <a:pt x="427147" y="1087153"/>
                  </a:cubicBezTo>
                  <a:cubicBezTo>
                    <a:pt x="423595" y="1086264"/>
                    <a:pt x="420931" y="1086264"/>
                    <a:pt x="418266" y="1085374"/>
                  </a:cubicBezTo>
                  <a:cubicBezTo>
                    <a:pt x="414714" y="1085374"/>
                    <a:pt x="412050" y="1083595"/>
                    <a:pt x="408498" y="1083595"/>
                  </a:cubicBezTo>
                  <a:cubicBezTo>
                    <a:pt x="405834" y="1082705"/>
                    <a:pt x="403169" y="1082705"/>
                    <a:pt x="399617" y="1081815"/>
                  </a:cubicBezTo>
                  <a:cubicBezTo>
                    <a:pt x="396953" y="1080926"/>
                    <a:pt x="394289" y="1080036"/>
                    <a:pt x="391625" y="1079146"/>
                  </a:cubicBezTo>
                  <a:cubicBezTo>
                    <a:pt x="388073" y="1078257"/>
                    <a:pt x="385409" y="1077367"/>
                    <a:pt x="381856" y="1076477"/>
                  </a:cubicBezTo>
                  <a:cubicBezTo>
                    <a:pt x="379192" y="1075588"/>
                    <a:pt x="376528" y="1074698"/>
                    <a:pt x="372976" y="1073808"/>
                  </a:cubicBezTo>
                  <a:cubicBezTo>
                    <a:pt x="371200" y="1072919"/>
                    <a:pt x="367648" y="1072029"/>
                    <a:pt x="364984" y="1071139"/>
                  </a:cubicBezTo>
                  <a:cubicBezTo>
                    <a:pt x="361432" y="1069360"/>
                    <a:pt x="359655" y="1068471"/>
                    <a:pt x="356103" y="1067581"/>
                  </a:cubicBezTo>
                  <a:cubicBezTo>
                    <a:pt x="353439" y="1066691"/>
                    <a:pt x="350775" y="1064912"/>
                    <a:pt x="348111" y="1064022"/>
                  </a:cubicBezTo>
                  <a:cubicBezTo>
                    <a:pt x="344559" y="1063133"/>
                    <a:pt x="341895" y="1062243"/>
                    <a:pt x="339231" y="1060464"/>
                  </a:cubicBezTo>
                  <a:cubicBezTo>
                    <a:pt x="336566" y="1059574"/>
                    <a:pt x="334790" y="1057795"/>
                    <a:pt x="331238" y="1056905"/>
                  </a:cubicBezTo>
                  <a:cubicBezTo>
                    <a:pt x="328574" y="1056015"/>
                    <a:pt x="325910" y="1054236"/>
                    <a:pt x="323246" y="1053346"/>
                  </a:cubicBezTo>
                  <a:cubicBezTo>
                    <a:pt x="320582" y="1051567"/>
                    <a:pt x="317918" y="1049788"/>
                    <a:pt x="315254" y="1048898"/>
                  </a:cubicBezTo>
                  <a:cubicBezTo>
                    <a:pt x="312589" y="1048009"/>
                    <a:pt x="309925" y="1046229"/>
                    <a:pt x="307261" y="1044450"/>
                  </a:cubicBezTo>
                  <a:cubicBezTo>
                    <a:pt x="304597" y="1042671"/>
                    <a:pt x="302821" y="1041781"/>
                    <a:pt x="299269" y="1040002"/>
                  </a:cubicBezTo>
                  <a:cubicBezTo>
                    <a:pt x="297493" y="1038222"/>
                    <a:pt x="293941" y="1036443"/>
                    <a:pt x="292165" y="1035554"/>
                  </a:cubicBezTo>
                  <a:cubicBezTo>
                    <a:pt x="289500" y="1033774"/>
                    <a:pt x="285948" y="1032885"/>
                    <a:pt x="284172" y="1030216"/>
                  </a:cubicBezTo>
                  <a:cubicBezTo>
                    <a:pt x="282396" y="1028436"/>
                    <a:pt x="279732" y="1027547"/>
                    <a:pt x="277068" y="1025767"/>
                  </a:cubicBezTo>
                  <a:cubicBezTo>
                    <a:pt x="274404" y="1023098"/>
                    <a:pt x="271740" y="1021319"/>
                    <a:pt x="269964" y="1020429"/>
                  </a:cubicBezTo>
                  <a:cubicBezTo>
                    <a:pt x="267299" y="1018650"/>
                    <a:pt x="264635" y="1015981"/>
                    <a:pt x="261971" y="1015092"/>
                  </a:cubicBezTo>
                  <a:cubicBezTo>
                    <a:pt x="260195" y="1012423"/>
                    <a:pt x="257531" y="1010643"/>
                    <a:pt x="255755" y="1009754"/>
                  </a:cubicBezTo>
                  <a:cubicBezTo>
                    <a:pt x="253091" y="1007085"/>
                    <a:pt x="250427" y="1005305"/>
                    <a:pt x="248651" y="1003526"/>
                  </a:cubicBezTo>
                  <a:cubicBezTo>
                    <a:pt x="245986" y="1000857"/>
                    <a:pt x="244210" y="999967"/>
                    <a:pt x="241546" y="997299"/>
                  </a:cubicBezTo>
                  <a:cubicBezTo>
                    <a:pt x="238882" y="995519"/>
                    <a:pt x="237106" y="993740"/>
                    <a:pt x="234442" y="991071"/>
                  </a:cubicBezTo>
                  <a:cubicBezTo>
                    <a:pt x="232666" y="989292"/>
                    <a:pt x="230890" y="987512"/>
                    <a:pt x="228226" y="984843"/>
                  </a:cubicBezTo>
                  <a:cubicBezTo>
                    <a:pt x="226450" y="983954"/>
                    <a:pt x="223786" y="981285"/>
                    <a:pt x="222009" y="978616"/>
                  </a:cubicBezTo>
                  <a:cubicBezTo>
                    <a:pt x="220233" y="976837"/>
                    <a:pt x="218457" y="974168"/>
                    <a:pt x="215793" y="972388"/>
                  </a:cubicBezTo>
                  <a:cubicBezTo>
                    <a:pt x="214017" y="970609"/>
                    <a:pt x="212241" y="968830"/>
                    <a:pt x="209577" y="966161"/>
                  </a:cubicBezTo>
                  <a:cubicBezTo>
                    <a:pt x="207801" y="963492"/>
                    <a:pt x="206025" y="961713"/>
                    <a:pt x="204249" y="959044"/>
                  </a:cubicBezTo>
                  <a:cubicBezTo>
                    <a:pt x="201585" y="957264"/>
                    <a:pt x="200697" y="954595"/>
                    <a:pt x="198032" y="951926"/>
                  </a:cubicBezTo>
                  <a:cubicBezTo>
                    <a:pt x="197144" y="950147"/>
                    <a:pt x="194480" y="948368"/>
                    <a:pt x="192704" y="945699"/>
                  </a:cubicBezTo>
                  <a:cubicBezTo>
                    <a:pt x="190928" y="942140"/>
                    <a:pt x="189152" y="940361"/>
                    <a:pt x="187376" y="937692"/>
                  </a:cubicBezTo>
                  <a:cubicBezTo>
                    <a:pt x="185600" y="935913"/>
                    <a:pt x="183824" y="933244"/>
                    <a:pt x="182048" y="931464"/>
                  </a:cubicBezTo>
                  <a:cubicBezTo>
                    <a:pt x="181160" y="927906"/>
                    <a:pt x="178496" y="925237"/>
                    <a:pt x="177608" y="923458"/>
                  </a:cubicBezTo>
                  <a:cubicBezTo>
                    <a:pt x="174943" y="920789"/>
                    <a:pt x="174055" y="918120"/>
                    <a:pt x="172279" y="916340"/>
                  </a:cubicBezTo>
                  <a:cubicBezTo>
                    <a:pt x="171391" y="913671"/>
                    <a:pt x="169615" y="910113"/>
                    <a:pt x="167839" y="908333"/>
                  </a:cubicBezTo>
                  <a:cubicBezTo>
                    <a:pt x="166063" y="904775"/>
                    <a:pt x="165175" y="902996"/>
                    <a:pt x="163399" y="899437"/>
                  </a:cubicBezTo>
                  <a:cubicBezTo>
                    <a:pt x="161623" y="897658"/>
                    <a:pt x="159847" y="895878"/>
                    <a:pt x="158959" y="892320"/>
                  </a:cubicBezTo>
                  <a:cubicBezTo>
                    <a:pt x="157183" y="889651"/>
                    <a:pt x="155407" y="886982"/>
                    <a:pt x="154519" y="884313"/>
                  </a:cubicBezTo>
                  <a:cubicBezTo>
                    <a:pt x="153630" y="881644"/>
                    <a:pt x="151854" y="878975"/>
                    <a:pt x="150078" y="876306"/>
                  </a:cubicBezTo>
                  <a:cubicBezTo>
                    <a:pt x="149190" y="872747"/>
                    <a:pt x="148302" y="870968"/>
                    <a:pt x="146526" y="867410"/>
                  </a:cubicBezTo>
                  <a:cubicBezTo>
                    <a:pt x="145638" y="864741"/>
                    <a:pt x="144750" y="862961"/>
                    <a:pt x="142974" y="859403"/>
                  </a:cubicBezTo>
                  <a:cubicBezTo>
                    <a:pt x="142086" y="856734"/>
                    <a:pt x="140310" y="854065"/>
                    <a:pt x="139422" y="851396"/>
                  </a:cubicBezTo>
                  <a:cubicBezTo>
                    <a:pt x="139422" y="847837"/>
                    <a:pt x="137646" y="846058"/>
                    <a:pt x="136758" y="842499"/>
                  </a:cubicBezTo>
                  <a:cubicBezTo>
                    <a:pt x="134982" y="839830"/>
                    <a:pt x="134094" y="837161"/>
                    <a:pt x="134094" y="833603"/>
                  </a:cubicBezTo>
                  <a:cubicBezTo>
                    <a:pt x="133206" y="830934"/>
                    <a:pt x="131429" y="828265"/>
                    <a:pt x="130541" y="825596"/>
                  </a:cubicBezTo>
                  <a:cubicBezTo>
                    <a:pt x="129653" y="822037"/>
                    <a:pt x="128765" y="819368"/>
                    <a:pt x="127877" y="815810"/>
                  </a:cubicBezTo>
                  <a:cubicBezTo>
                    <a:pt x="127877" y="813141"/>
                    <a:pt x="126989" y="810472"/>
                    <a:pt x="126101" y="807803"/>
                  </a:cubicBezTo>
                  <a:cubicBezTo>
                    <a:pt x="125213" y="805134"/>
                    <a:pt x="124325" y="800686"/>
                    <a:pt x="123437" y="798017"/>
                  </a:cubicBezTo>
                  <a:cubicBezTo>
                    <a:pt x="122549" y="794458"/>
                    <a:pt x="122549" y="792679"/>
                    <a:pt x="121661" y="789120"/>
                  </a:cubicBezTo>
                  <a:cubicBezTo>
                    <a:pt x="120773" y="786451"/>
                    <a:pt x="120773" y="782003"/>
                    <a:pt x="119885" y="779334"/>
                  </a:cubicBezTo>
                  <a:cubicBezTo>
                    <a:pt x="118997" y="776665"/>
                    <a:pt x="118997" y="773996"/>
                    <a:pt x="118997" y="771327"/>
                  </a:cubicBezTo>
                  <a:cubicBezTo>
                    <a:pt x="117221" y="767769"/>
                    <a:pt x="117221" y="763320"/>
                    <a:pt x="117221" y="759762"/>
                  </a:cubicBezTo>
                  <a:cubicBezTo>
                    <a:pt x="117221" y="757093"/>
                    <a:pt x="116333" y="755314"/>
                    <a:pt x="116333" y="752645"/>
                  </a:cubicBezTo>
                  <a:cubicBezTo>
                    <a:pt x="115445" y="748196"/>
                    <a:pt x="115445" y="743748"/>
                    <a:pt x="115445" y="740190"/>
                  </a:cubicBezTo>
                  <a:cubicBezTo>
                    <a:pt x="114557" y="737521"/>
                    <a:pt x="114557" y="735741"/>
                    <a:pt x="114557" y="733962"/>
                  </a:cubicBezTo>
                  <a:cubicBezTo>
                    <a:pt x="114557" y="726845"/>
                    <a:pt x="113669" y="720617"/>
                    <a:pt x="113669" y="714390"/>
                  </a:cubicBezTo>
                  <a:cubicBezTo>
                    <a:pt x="113669" y="708162"/>
                    <a:pt x="114557" y="701935"/>
                    <a:pt x="114557" y="694817"/>
                  </a:cubicBezTo>
                  <a:cubicBezTo>
                    <a:pt x="114557" y="693928"/>
                    <a:pt x="114557" y="691259"/>
                    <a:pt x="115445" y="688590"/>
                  </a:cubicBezTo>
                  <a:cubicBezTo>
                    <a:pt x="115445" y="685031"/>
                    <a:pt x="115445" y="680583"/>
                    <a:pt x="116333" y="676135"/>
                  </a:cubicBezTo>
                  <a:cubicBezTo>
                    <a:pt x="116333" y="673466"/>
                    <a:pt x="117221" y="671686"/>
                    <a:pt x="117221" y="669017"/>
                  </a:cubicBezTo>
                  <a:cubicBezTo>
                    <a:pt x="117221" y="665459"/>
                    <a:pt x="117221" y="661900"/>
                    <a:pt x="118997" y="657452"/>
                  </a:cubicBezTo>
                  <a:cubicBezTo>
                    <a:pt x="118997" y="654783"/>
                    <a:pt x="118997" y="652114"/>
                    <a:pt x="119885" y="649445"/>
                  </a:cubicBezTo>
                  <a:cubicBezTo>
                    <a:pt x="120773" y="645887"/>
                    <a:pt x="120773" y="642328"/>
                    <a:pt x="121661" y="639659"/>
                  </a:cubicBezTo>
                  <a:cubicBezTo>
                    <a:pt x="122549" y="636100"/>
                    <a:pt x="122549" y="634321"/>
                    <a:pt x="123437" y="630762"/>
                  </a:cubicBezTo>
                  <a:cubicBezTo>
                    <a:pt x="124325" y="628094"/>
                    <a:pt x="125213" y="624535"/>
                    <a:pt x="126101" y="620976"/>
                  </a:cubicBezTo>
                  <a:cubicBezTo>
                    <a:pt x="126989" y="618307"/>
                    <a:pt x="127877" y="615638"/>
                    <a:pt x="127877" y="612969"/>
                  </a:cubicBezTo>
                  <a:cubicBezTo>
                    <a:pt x="128765" y="609411"/>
                    <a:pt x="129653" y="606742"/>
                    <a:pt x="130541" y="603183"/>
                  </a:cubicBezTo>
                  <a:cubicBezTo>
                    <a:pt x="131429" y="600514"/>
                    <a:pt x="133206" y="597845"/>
                    <a:pt x="134094" y="595176"/>
                  </a:cubicBezTo>
                  <a:cubicBezTo>
                    <a:pt x="134094" y="592508"/>
                    <a:pt x="134982" y="588949"/>
                    <a:pt x="136758" y="586280"/>
                  </a:cubicBezTo>
                  <a:cubicBezTo>
                    <a:pt x="137646" y="582721"/>
                    <a:pt x="139422" y="580942"/>
                    <a:pt x="139422" y="577383"/>
                  </a:cubicBezTo>
                  <a:cubicBezTo>
                    <a:pt x="140310" y="574714"/>
                    <a:pt x="142086" y="571156"/>
                    <a:pt x="142974" y="569377"/>
                  </a:cubicBezTo>
                  <a:cubicBezTo>
                    <a:pt x="144750" y="565818"/>
                    <a:pt x="145638" y="564039"/>
                    <a:pt x="146526" y="560480"/>
                  </a:cubicBezTo>
                  <a:cubicBezTo>
                    <a:pt x="148302" y="557811"/>
                    <a:pt x="149190" y="555142"/>
                    <a:pt x="150078" y="552473"/>
                  </a:cubicBezTo>
                  <a:cubicBezTo>
                    <a:pt x="151854" y="549804"/>
                    <a:pt x="153630" y="547135"/>
                    <a:pt x="154519" y="544466"/>
                  </a:cubicBezTo>
                  <a:cubicBezTo>
                    <a:pt x="155407" y="541797"/>
                    <a:pt x="157183" y="539128"/>
                    <a:pt x="158959" y="536460"/>
                  </a:cubicBezTo>
                  <a:cubicBezTo>
                    <a:pt x="159847" y="533791"/>
                    <a:pt x="161623" y="531122"/>
                    <a:pt x="163399" y="528453"/>
                  </a:cubicBezTo>
                  <a:cubicBezTo>
                    <a:pt x="165175" y="525784"/>
                    <a:pt x="166063" y="522225"/>
                    <a:pt x="167839" y="520446"/>
                  </a:cubicBezTo>
                  <a:cubicBezTo>
                    <a:pt x="169615" y="518667"/>
                    <a:pt x="171391" y="515108"/>
                    <a:pt x="172279" y="513329"/>
                  </a:cubicBezTo>
                  <a:cubicBezTo>
                    <a:pt x="174055" y="510660"/>
                    <a:pt x="174943" y="507101"/>
                    <a:pt x="177608" y="505322"/>
                  </a:cubicBezTo>
                  <a:cubicBezTo>
                    <a:pt x="178496" y="502653"/>
                    <a:pt x="181160" y="500873"/>
                    <a:pt x="182048" y="498204"/>
                  </a:cubicBezTo>
                  <a:cubicBezTo>
                    <a:pt x="183824" y="495535"/>
                    <a:pt x="185600" y="492866"/>
                    <a:pt x="187376" y="491087"/>
                  </a:cubicBezTo>
                  <a:cubicBezTo>
                    <a:pt x="189152" y="488418"/>
                    <a:pt x="190928" y="485749"/>
                    <a:pt x="192704" y="483080"/>
                  </a:cubicBezTo>
                  <a:cubicBezTo>
                    <a:pt x="194480" y="481301"/>
                    <a:pt x="197144" y="478632"/>
                    <a:pt x="198032" y="475963"/>
                  </a:cubicBezTo>
                  <a:cubicBezTo>
                    <a:pt x="200697" y="474184"/>
                    <a:pt x="201585" y="471515"/>
                    <a:pt x="204249" y="469735"/>
                  </a:cubicBezTo>
                  <a:cubicBezTo>
                    <a:pt x="206025" y="467066"/>
                    <a:pt x="207801" y="465287"/>
                    <a:pt x="209577" y="462618"/>
                  </a:cubicBezTo>
                  <a:cubicBezTo>
                    <a:pt x="212241" y="459949"/>
                    <a:pt x="214017" y="458170"/>
                    <a:pt x="215793" y="455501"/>
                  </a:cubicBezTo>
                  <a:cubicBezTo>
                    <a:pt x="218457" y="454611"/>
                    <a:pt x="220233" y="451942"/>
                    <a:pt x="222009" y="449273"/>
                  </a:cubicBezTo>
                  <a:cubicBezTo>
                    <a:pt x="223786" y="447494"/>
                    <a:pt x="226450" y="444825"/>
                    <a:pt x="228226" y="443046"/>
                  </a:cubicBezTo>
                  <a:cubicBezTo>
                    <a:pt x="230890" y="441266"/>
                    <a:pt x="232666" y="439487"/>
                    <a:pt x="234442" y="437708"/>
                  </a:cubicBezTo>
                  <a:cubicBezTo>
                    <a:pt x="237106" y="435039"/>
                    <a:pt x="238882" y="433260"/>
                    <a:pt x="241546" y="431480"/>
                  </a:cubicBezTo>
                  <a:cubicBezTo>
                    <a:pt x="244210" y="428811"/>
                    <a:pt x="245986" y="427032"/>
                    <a:pt x="248651" y="425253"/>
                  </a:cubicBezTo>
                  <a:cubicBezTo>
                    <a:pt x="250427" y="422584"/>
                    <a:pt x="253091" y="421694"/>
                    <a:pt x="255755" y="419025"/>
                  </a:cubicBezTo>
                  <a:cubicBezTo>
                    <a:pt x="257531" y="417246"/>
                    <a:pt x="260195" y="416356"/>
                    <a:pt x="261971" y="413687"/>
                  </a:cubicBezTo>
                  <a:cubicBezTo>
                    <a:pt x="264635" y="412798"/>
                    <a:pt x="267299" y="410129"/>
                    <a:pt x="269964" y="408349"/>
                  </a:cubicBezTo>
                  <a:cubicBezTo>
                    <a:pt x="271740" y="407460"/>
                    <a:pt x="274404" y="404791"/>
                    <a:pt x="277068" y="403011"/>
                  </a:cubicBezTo>
                  <a:cubicBezTo>
                    <a:pt x="279732" y="402122"/>
                    <a:pt x="282396" y="400343"/>
                    <a:pt x="284172" y="397674"/>
                  </a:cubicBezTo>
                  <a:cubicBezTo>
                    <a:pt x="285948" y="395894"/>
                    <a:pt x="289500" y="395005"/>
                    <a:pt x="292165" y="393225"/>
                  </a:cubicBezTo>
                  <a:cubicBezTo>
                    <a:pt x="293941" y="391446"/>
                    <a:pt x="297493" y="390556"/>
                    <a:pt x="299269" y="388777"/>
                  </a:cubicBezTo>
                  <a:cubicBezTo>
                    <a:pt x="302821" y="386998"/>
                    <a:pt x="304597" y="385218"/>
                    <a:pt x="307261" y="384329"/>
                  </a:cubicBezTo>
                  <a:cubicBezTo>
                    <a:pt x="309925" y="382550"/>
                    <a:pt x="312589" y="380770"/>
                    <a:pt x="315254" y="379881"/>
                  </a:cubicBezTo>
                  <a:cubicBezTo>
                    <a:pt x="317918" y="378101"/>
                    <a:pt x="320582" y="377212"/>
                    <a:pt x="323246" y="375432"/>
                  </a:cubicBezTo>
                  <a:cubicBezTo>
                    <a:pt x="325910" y="374543"/>
                    <a:pt x="328574" y="372763"/>
                    <a:pt x="331238" y="371874"/>
                  </a:cubicBezTo>
                  <a:cubicBezTo>
                    <a:pt x="334790" y="370094"/>
                    <a:pt x="336566" y="369205"/>
                    <a:pt x="339231" y="368315"/>
                  </a:cubicBezTo>
                  <a:cubicBezTo>
                    <a:pt x="341895" y="366536"/>
                    <a:pt x="344559" y="365646"/>
                    <a:pt x="348111" y="363867"/>
                  </a:cubicBezTo>
                  <a:cubicBezTo>
                    <a:pt x="350775" y="363867"/>
                    <a:pt x="353439" y="362088"/>
                    <a:pt x="356103" y="361198"/>
                  </a:cubicBezTo>
                  <a:cubicBezTo>
                    <a:pt x="359655" y="359419"/>
                    <a:pt x="361432" y="358529"/>
                    <a:pt x="364984" y="357639"/>
                  </a:cubicBezTo>
                  <a:cubicBezTo>
                    <a:pt x="367648" y="356750"/>
                    <a:pt x="371200" y="355860"/>
                    <a:pt x="372976" y="354970"/>
                  </a:cubicBezTo>
                  <a:cubicBezTo>
                    <a:pt x="376528" y="354081"/>
                    <a:pt x="379192" y="353191"/>
                    <a:pt x="381856" y="352301"/>
                  </a:cubicBezTo>
                  <a:cubicBezTo>
                    <a:pt x="385409" y="351412"/>
                    <a:pt x="388073" y="350522"/>
                    <a:pt x="391625" y="349632"/>
                  </a:cubicBezTo>
                  <a:cubicBezTo>
                    <a:pt x="394289" y="348743"/>
                    <a:pt x="396953" y="347853"/>
                    <a:pt x="399617" y="346963"/>
                  </a:cubicBezTo>
                  <a:cubicBezTo>
                    <a:pt x="403169" y="346074"/>
                    <a:pt x="405834" y="346074"/>
                    <a:pt x="408498" y="345184"/>
                  </a:cubicBezTo>
                  <a:cubicBezTo>
                    <a:pt x="412050" y="344295"/>
                    <a:pt x="414714" y="343405"/>
                    <a:pt x="418266" y="343405"/>
                  </a:cubicBezTo>
                  <a:cubicBezTo>
                    <a:pt x="420931" y="342515"/>
                    <a:pt x="423595" y="342515"/>
                    <a:pt x="427147" y="341626"/>
                  </a:cubicBezTo>
                  <a:cubicBezTo>
                    <a:pt x="429811" y="340736"/>
                    <a:pt x="433363" y="339846"/>
                    <a:pt x="436027" y="339846"/>
                  </a:cubicBezTo>
                  <a:cubicBezTo>
                    <a:pt x="439579" y="338957"/>
                    <a:pt x="443132" y="338957"/>
                    <a:pt x="445796" y="338067"/>
                  </a:cubicBezTo>
                  <a:cubicBezTo>
                    <a:pt x="449348" y="338067"/>
                    <a:pt x="452012" y="338067"/>
                    <a:pt x="455564" y="338067"/>
                  </a:cubicBezTo>
                  <a:cubicBezTo>
                    <a:pt x="458228" y="337177"/>
                    <a:pt x="460892" y="337177"/>
                    <a:pt x="465333" y="337177"/>
                  </a:cubicBezTo>
                  <a:cubicBezTo>
                    <a:pt x="467997" y="337177"/>
                    <a:pt x="471549" y="336288"/>
                    <a:pt x="474213" y="336288"/>
                  </a:cubicBezTo>
                  <a:lnTo>
                    <a:pt x="475101" y="336288"/>
                  </a:lnTo>
                  <a:close/>
                  <a:moveTo>
                    <a:pt x="488422" y="0"/>
                  </a:moveTo>
                  <a:cubicBezTo>
                    <a:pt x="488422" y="0"/>
                    <a:pt x="488422" y="0"/>
                    <a:pt x="489310" y="0"/>
                  </a:cubicBezTo>
                  <a:cubicBezTo>
                    <a:pt x="490198" y="0"/>
                    <a:pt x="491086" y="0"/>
                    <a:pt x="491974" y="0"/>
                  </a:cubicBezTo>
                  <a:cubicBezTo>
                    <a:pt x="492862" y="0"/>
                    <a:pt x="493750" y="0"/>
                    <a:pt x="494638" y="0"/>
                  </a:cubicBezTo>
                  <a:lnTo>
                    <a:pt x="495526" y="0"/>
                  </a:lnTo>
                  <a:cubicBezTo>
                    <a:pt x="496414" y="0"/>
                    <a:pt x="497302" y="889"/>
                    <a:pt x="498190" y="889"/>
                  </a:cubicBezTo>
                  <a:cubicBezTo>
                    <a:pt x="499078" y="889"/>
                    <a:pt x="499078" y="1779"/>
                    <a:pt x="499966" y="1779"/>
                  </a:cubicBezTo>
                  <a:cubicBezTo>
                    <a:pt x="500854" y="2669"/>
                    <a:pt x="501742" y="3558"/>
                    <a:pt x="502630" y="3558"/>
                  </a:cubicBezTo>
                  <a:cubicBezTo>
                    <a:pt x="503518" y="4448"/>
                    <a:pt x="504406" y="4448"/>
                    <a:pt x="504406" y="5338"/>
                  </a:cubicBezTo>
                  <a:cubicBezTo>
                    <a:pt x="505294" y="6227"/>
                    <a:pt x="505294" y="7117"/>
                    <a:pt x="506182" y="8007"/>
                  </a:cubicBezTo>
                  <a:cubicBezTo>
                    <a:pt x="506182" y="8896"/>
                    <a:pt x="507070" y="8896"/>
                    <a:pt x="507070" y="9786"/>
                  </a:cubicBezTo>
                  <a:cubicBezTo>
                    <a:pt x="611859" y="234868"/>
                    <a:pt x="840973" y="234868"/>
                    <a:pt x="933329" y="225081"/>
                  </a:cubicBezTo>
                  <a:cubicBezTo>
                    <a:pt x="946649" y="223302"/>
                    <a:pt x="959970" y="226861"/>
                    <a:pt x="968850" y="235757"/>
                  </a:cubicBezTo>
                  <a:cubicBezTo>
                    <a:pt x="978619" y="244654"/>
                    <a:pt x="983947" y="257109"/>
                    <a:pt x="983947" y="270454"/>
                  </a:cubicBezTo>
                  <a:lnTo>
                    <a:pt x="983947" y="644997"/>
                  </a:lnTo>
                  <a:cubicBezTo>
                    <a:pt x="983947" y="1000857"/>
                    <a:pt x="762826" y="1289994"/>
                    <a:pt x="491974" y="1289994"/>
                  </a:cubicBezTo>
                  <a:cubicBezTo>
                    <a:pt x="221121" y="1289994"/>
                    <a:pt x="0" y="1000857"/>
                    <a:pt x="0" y="644997"/>
                  </a:cubicBezTo>
                  <a:lnTo>
                    <a:pt x="0" y="270454"/>
                  </a:lnTo>
                  <a:cubicBezTo>
                    <a:pt x="0" y="257109"/>
                    <a:pt x="6216" y="244654"/>
                    <a:pt x="15096" y="235757"/>
                  </a:cubicBezTo>
                  <a:cubicBezTo>
                    <a:pt x="24865" y="226861"/>
                    <a:pt x="38185" y="223302"/>
                    <a:pt x="50618" y="225081"/>
                  </a:cubicBezTo>
                  <a:cubicBezTo>
                    <a:pt x="142974" y="234868"/>
                    <a:pt x="372976" y="233978"/>
                    <a:pt x="475989" y="9786"/>
                  </a:cubicBezTo>
                  <a:cubicBezTo>
                    <a:pt x="477765" y="8896"/>
                    <a:pt x="477765" y="8896"/>
                    <a:pt x="477765" y="8007"/>
                  </a:cubicBezTo>
                  <a:cubicBezTo>
                    <a:pt x="478653" y="7117"/>
                    <a:pt x="478653" y="6227"/>
                    <a:pt x="479541" y="5338"/>
                  </a:cubicBezTo>
                  <a:cubicBezTo>
                    <a:pt x="480429" y="4448"/>
                    <a:pt x="481317" y="4448"/>
                    <a:pt x="482205" y="4448"/>
                  </a:cubicBezTo>
                  <a:cubicBezTo>
                    <a:pt x="482205" y="3558"/>
                    <a:pt x="483981" y="2669"/>
                    <a:pt x="483981" y="1779"/>
                  </a:cubicBezTo>
                  <a:cubicBezTo>
                    <a:pt x="484869" y="1779"/>
                    <a:pt x="485757" y="889"/>
                    <a:pt x="486645" y="889"/>
                  </a:cubicBezTo>
                  <a:cubicBezTo>
                    <a:pt x="487534" y="889"/>
                    <a:pt x="487534" y="0"/>
                    <a:pt x="4884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Poppins" panose="00000500000000000000" pitchFamily="2" charset="0"/>
              </a:endParaRPr>
            </a:p>
          </p:txBody>
        </p:sp>
      </p:grpSp>
      <p:sp>
        <p:nvSpPr>
          <p:cNvPr id="92" name="TextBox 91">
            <a:extLst>
              <a:ext uri="{FF2B5EF4-FFF2-40B4-BE49-F238E27FC236}">
                <a16:creationId xmlns:a16="http://schemas.microsoft.com/office/drawing/2014/main" id="{30CD4BAC-B841-5F7C-9B8F-962718588AB8}"/>
              </a:ext>
            </a:extLst>
          </p:cNvPr>
          <p:cNvSpPr txBox="1"/>
          <p:nvPr/>
        </p:nvSpPr>
        <p:spPr>
          <a:xfrm>
            <a:off x="18928877" y="4913486"/>
            <a:ext cx="2124903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lt-LT" sz="3200" b="1" spc="-290" noProof="0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14  veiksmų 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493F4E4F-7403-0426-E313-828AF3CCE579}"/>
              </a:ext>
            </a:extLst>
          </p:cNvPr>
          <p:cNvSpPr txBox="1"/>
          <p:nvPr/>
        </p:nvSpPr>
        <p:spPr>
          <a:xfrm>
            <a:off x="18842358" y="10501869"/>
            <a:ext cx="2414429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lt-LT" sz="3200" b="1" spc="-290" noProof="0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4  veiksmai </a:t>
            </a:r>
          </a:p>
        </p:txBody>
      </p:sp>
    </p:spTree>
    <p:extLst>
      <p:ext uri="{BB962C8B-B14F-4D97-AF65-F5344CB8AC3E}">
        <p14:creationId xmlns:p14="http://schemas.microsoft.com/office/powerpoint/2010/main" val="2582340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7">
            <a:extLst>
              <a:ext uri="{FF2B5EF4-FFF2-40B4-BE49-F238E27FC236}">
                <a16:creationId xmlns:a16="http://schemas.microsoft.com/office/drawing/2014/main" id="{3420702F-4FA7-7625-AA62-91BB47496F7D}"/>
              </a:ext>
            </a:extLst>
          </p:cNvPr>
          <p:cNvSpPr/>
          <p:nvPr/>
        </p:nvSpPr>
        <p:spPr>
          <a:xfrm>
            <a:off x="736601" y="2568172"/>
            <a:ext cx="10395182" cy="1800628"/>
          </a:xfrm>
          <a:custGeom>
            <a:avLst/>
            <a:gdLst>
              <a:gd name="connsiteX0" fmla="*/ 0 w 9083675"/>
              <a:gd name="connsiteY0" fmla="*/ 0 h 1800628"/>
              <a:gd name="connsiteX1" fmla="*/ 8633518 w 9083675"/>
              <a:gd name="connsiteY1" fmla="*/ 0 h 1800628"/>
              <a:gd name="connsiteX2" fmla="*/ 9083675 w 9083675"/>
              <a:gd name="connsiteY2" fmla="*/ 1800628 h 1800628"/>
              <a:gd name="connsiteX3" fmla="*/ 450154 w 9083675"/>
              <a:gd name="connsiteY3" fmla="*/ 1800628 h 1800628"/>
              <a:gd name="connsiteX4" fmla="*/ 0 w 9083675"/>
              <a:gd name="connsiteY4" fmla="*/ 9 h 180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83675" h="1800628">
                <a:moveTo>
                  <a:pt x="0" y="0"/>
                </a:moveTo>
                <a:lnTo>
                  <a:pt x="8633518" y="0"/>
                </a:lnTo>
                <a:lnTo>
                  <a:pt x="9083675" y="1800628"/>
                </a:lnTo>
                <a:lnTo>
                  <a:pt x="450154" y="1800628"/>
                </a:lnTo>
                <a:lnTo>
                  <a:pt x="0" y="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485893-43AC-2FBB-740E-FC2B8E1AB535}"/>
              </a:ext>
            </a:extLst>
          </p:cNvPr>
          <p:cNvSpPr txBox="1"/>
          <p:nvPr/>
        </p:nvSpPr>
        <p:spPr>
          <a:xfrm>
            <a:off x="3792172" y="612372"/>
            <a:ext cx="1679338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t-LT" sz="6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Pagrindiniai 2025 m. įgyvendinti veiksmai</a:t>
            </a:r>
            <a:endParaRPr lang="en-US" sz="6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5" name="Freeform 124">
            <a:extLst>
              <a:ext uri="{FF2B5EF4-FFF2-40B4-BE49-F238E27FC236}">
                <a16:creationId xmlns:a16="http://schemas.microsoft.com/office/drawing/2014/main" id="{EBF56589-4256-AD23-F174-38BFEF102E53}"/>
              </a:ext>
            </a:extLst>
          </p:cNvPr>
          <p:cNvSpPr/>
          <p:nvPr/>
        </p:nvSpPr>
        <p:spPr>
          <a:xfrm>
            <a:off x="1231664" y="4714472"/>
            <a:ext cx="10395183" cy="1800628"/>
          </a:xfrm>
          <a:custGeom>
            <a:avLst/>
            <a:gdLst>
              <a:gd name="connsiteX0" fmla="*/ 0 w 9083678"/>
              <a:gd name="connsiteY0" fmla="*/ 0 h 1800628"/>
              <a:gd name="connsiteX1" fmla="*/ 8633521 w 9083678"/>
              <a:gd name="connsiteY1" fmla="*/ 0 h 1800628"/>
              <a:gd name="connsiteX2" fmla="*/ 9083678 w 9083678"/>
              <a:gd name="connsiteY2" fmla="*/ 1800628 h 1800628"/>
              <a:gd name="connsiteX3" fmla="*/ 450157 w 9083678"/>
              <a:gd name="connsiteY3" fmla="*/ 1800628 h 180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83678" h="1800628">
                <a:moveTo>
                  <a:pt x="0" y="0"/>
                </a:moveTo>
                <a:lnTo>
                  <a:pt x="8633521" y="0"/>
                </a:lnTo>
                <a:lnTo>
                  <a:pt x="9083678" y="1800628"/>
                </a:lnTo>
                <a:lnTo>
                  <a:pt x="450157" y="18006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6" name="Freeform 131">
            <a:extLst>
              <a:ext uri="{FF2B5EF4-FFF2-40B4-BE49-F238E27FC236}">
                <a16:creationId xmlns:a16="http://schemas.microsoft.com/office/drawing/2014/main" id="{7CF8184C-44F8-4A5A-B77B-6C190C403F47}"/>
              </a:ext>
            </a:extLst>
          </p:cNvPr>
          <p:cNvSpPr/>
          <p:nvPr/>
        </p:nvSpPr>
        <p:spPr>
          <a:xfrm>
            <a:off x="1801884" y="6860772"/>
            <a:ext cx="10361537" cy="1800628"/>
          </a:xfrm>
          <a:custGeom>
            <a:avLst/>
            <a:gdLst>
              <a:gd name="connsiteX0" fmla="*/ 0 w 9083678"/>
              <a:gd name="connsiteY0" fmla="*/ 0 h 1800628"/>
              <a:gd name="connsiteX1" fmla="*/ 8633521 w 9083678"/>
              <a:gd name="connsiteY1" fmla="*/ 0 h 1800628"/>
              <a:gd name="connsiteX2" fmla="*/ 9083678 w 9083678"/>
              <a:gd name="connsiteY2" fmla="*/ 1800628 h 1800628"/>
              <a:gd name="connsiteX3" fmla="*/ 450157 w 9083678"/>
              <a:gd name="connsiteY3" fmla="*/ 1800628 h 180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83678" h="1800628">
                <a:moveTo>
                  <a:pt x="0" y="0"/>
                </a:moveTo>
                <a:lnTo>
                  <a:pt x="8633521" y="0"/>
                </a:lnTo>
                <a:lnTo>
                  <a:pt x="9083678" y="1800628"/>
                </a:lnTo>
                <a:lnTo>
                  <a:pt x="450157" y="18006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7" name="Freeform 148">
            <a:extLst>
              <a:ext uri="{FF2B5EF4-FFF2-40B4-BE49-F238E27FC236}">
                <a16:creationId xmlns:a16="http://schemas.microsoft.com/office/drawing/2014/main" id="{89D3A917-8846-0F95-94A8-E7EEEA0B6065}"/>
              </a:ext>
            </a:extLst>
          </p:cNvPr>
          <p:cNvSpPr/>
          <p:nvPr/>
        </p:nvSpPr>
        <p:spPr>
          <a:xfrm>
            <a:off x="13236572" y="9007072"/>
            <a:ext cx="10604502" cy="1800628"/>
          </a:xfrm>
          <a:custGeom>
            <a:avLst/>
            <a:gdLst>
              <a:gd name="connsiteX0" fmla="*/ 0 w 9083678"/>
              <a:gd name="connsiteY0" fmla="*/ 0 h 1800628"/>
              <a:gd name="connsiteX1" fmla="*/ 8633520 w 9083678"/>
              <a:gd name="connsiteY1" fmla="*/ 0 h 1800628"/>
              <a:gd name="connsiteX2" fmla="*/ 9083678 w 9083678"/>
              <a:gd name="connsiteY2" fmla="*/ 1800628 h 1800628"/>
              <a:gd name="connsiteX3" fmla="*/ 450157 w 9083678"/>
              <a:gd name="connsiteY3" fmla="*/ 1800628 h 180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83678" h="1800628">
                <a:moveTo>
                  <a:pt x="0" y="0"/>
                </a:moveTo>
                <a:lnTo>
                  <a:pt x="8633520" y="0"/>
                </a:lnTo>
                <a:lnTo>
                  <a:pt x="9083678" y="1800628"/>
                </a:lnTo>
                <a:lnTo>
                  <a:pt x="450157" y="180062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8" name="Freeform 138">
            <a:extLst>
              <a:ext uri="{FF2B5EF4-FFF2-40B4-BE49-F238E27FC236}">
                <a16:creationId xmlns:a16="http://schemas.microsoft.com/office/drawing/2014/main" id="{88CAE3E5-D2DE-DAE3-0454-4502C43B0CBA}"/>
              </a:ext>
            </a:extLst>
          </p:cNvPr>
          <p:cNvSpPr/>
          <p:nvPr/>
        </p:nvSpPr>
        <p:spPr>
          <a:xfrm>
            <a:off x="3005333" y="11103493"/>
            <a:ext cx="10361535" cy="1800628"/>
          </a:xfrm>
          <a:custGeom>
            <a:avLst/>
            <a:gdLst>
              <a:gd name="connsiteX0" fmla="*/ 0 w 9083677"/>
              <a:gd name="connsiteY0" fmla="*/ 0 h 1800628"/>
              <a:gd name="connsiteX1" fmla="*/ 8633520 w 9083677"/>
              <a:gd name="connsiteY1" fmla="*/ 0 h 1800628"/>
              <a:gd name="connsiteX2" fmla="*/ 9083677 w 9083677"/>
              <a:gd name="connsiteY2" fmla="*/ 1800628 h 1800628"/>
              <a:gd name="connsiteX3" fmla="*/ 450157 w 9083677"/>
              <a:gd name="connsiteY3" fmla="*/ 1800628 h 180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83677" h="1800628">
                <a:moveTo>
                  <a:pt x="0" y="0"/>
                </a:moveTo>
                <a:lnTo>
                  <a:pt x="8633520" y="0"/>
                </a:lnTo>
                <a:lnTo>
                  <a:pt x="9083677" y="1800628"/>
                </a:lnTo>
                <a:lnTo>
                  <a:pt x="450157" y="18006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9" name="Freeform 154">
            <a:extLst>
              <a:ext uri="{FF2B5EF4-FFF2-40B4-BE49-F238E27FC236}">
                <a16:creationId xmlns:a16="http://schemas.microsoft.com/office/drawing/2014/main" id="{DB0CBC65-0D86-22C3-F5CE-69854557A5F7}"/>
              </a:ext>
            </a:extLst>
          </p:cNvPr>
          <p:cNvSpPr/>
          <p:nvPr/>
        </p:nvSpPr>
        <p:spPr>
          <a:xfrm>
            <a:off x="11626848" y="2568172"/>
            <a:ext cx="10515408" cy="1800628"/>
          </a:xfrm>
          <a:custGeom>
            <a:avLst/>
            <a:gdLst>
              <a:gd name="connsiteX0" fmla="*/ 0 w 9083677"/>
              <a:gd name="connsiteY0" fmla="*/ 0 h 1800628"/>
              <a:gd name="connsiteX1" fmla="*/ 8633521 w 9083677"/>
              <a:gd name="connsiteY1" fmla="*/ 0 h 1800628"/>
              <a:gd name="connsiteX2" fmla="*/ 9083677 w 9083677"/>
              <a:gd name="connsiteY2" fmla="*/ 1800628 h 1800628"/>
              <a:gd name="connsiteX3" fmla="*/ 450157 w 9083677"/>
              <a:gd name="connsiteY3" fmla="*/ 1800628 h 180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83677" h="1800628">
                <a:moveTo>
                  <a:pt x="0" y="0"/>
                </a:moveTo>
                <a:lnTo>
                  <a:pt x="8633521" y="0"/>
                </a:lnTo>
                <a:lnTo>
                  <a:pt x="9083677" y="1800628"/>
                </a:lnTo>
                <a:lnTo>
                  <a:pt x="450157" y="180062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0" name="Freeform 152">
            <a:extLst>
              <a:ext uri="{FF2B5EF4-FFF2-40B4-BE49-F238E27FC236}">
                <a16:creationId xmlns:a16="http://schemas.microsoft.com/office/drawing/2014/main" id="{66A8C08A-4AD8-E79B-83DA-194D70386312}"/>
              </a:ext>
            </a:extLst>
          </p:cNvPr>
          <p:cNvSpPr/>
          <p:nvPr/>
        </p:nvSpPr>
        <p:spPr>
          <a:xfrm>
            <a:off x="12188825" y="4664593"/>
            <a:ext cx="10604502" cy="1935850"/>
          </a:xfrm>
          <a:custGeom>
            <a:avLst/>
            <a:gdLst>
              <a:gd name="connsiteX0" fmla="*/ 0 w 9083678"/>
              <a:gd name="connsiteY0" fmla="*/ 0 h 1800628"/>
              <a:gd name="connsiteX1" fmla="*/ 8633520 w 9083678"/>
              <a:gd name="connsiteY1" fmla="*/ 0 h 1800628"/>
              <a:gd name="connsiteX2" fmla="*/ 9083678 w 9083678"/>
              <a:gd name="connsiteY2" fmla="*/ 1800628 h 1800628"/>
              <a:gd name="connsiteX3" fmla="*/ 450157 w 9083678"/>
              <a:gd name="connsiteY3" fmla="*/ 1800628 h 180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83678" h="1800628">
                <a:moveTo>
                  <a:pt x="0" y="0"/>
                </a:moveTo>
                <a:lnTo>
                  <a:pt x="8633520" y="0"/>
                </a:lnTo>
                <a:lnTo>
                  <a:pt x="9083678" y="1800628"/>
                </a:lnTo>
                <a:lnTo>
                  <a:pt x="450157" y="180062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lt-LT">
              <a:solidFill>
                <a:schemeClr val="tx2"/>
              </a:solidFill>
            </a:endParaRPr>
          </a:p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1" name="Freeform 150">
            <a:extLst>
              <a:ext uri="{FF2B5EF4-FFF2-40B4-BE49-F238E27FC236}">
                <a16:creationId xmlns:a16="http://schemas.microsoft.com/office/drawing/2014/main" id="{FFB61525-57BD-B633-355E-15BD52FDED60}"/>
              </a:ext>
            </a:extLst>
          </p:cNvPr>
          <p:cNvSpPr/>
          <p:nvPr/>
        </p:nvSpPr>
        <p:spPr>
          <a:xfrm>
            <a:off x="12699998" y="6860772"/>
            <a:ext cx="10604502" cy="1800628"/>
          </a:xfrm>
          <a:custGeom>
            <a:avLst/>
            <a:gdLst>
              <a:gd name="connsiteX0" fmla="*/ 0 w 9083677"/>
              <a:gd name="connsiteY0" fmla="*/ 0 h 1800628"/>
              <a:gd name="connsiteX1" fmla="*/ 8633521 w 9083677"/>
              <a:gd name="connsiteY1" fmla="*/ 0 h 1800628"/>
              <a:gd name="connsiteX2" fmla="*/ 9083677 w 9083677"/>
              <a:gd name="connsiteY2" fmla="*/ 1800628 h 1800628"/>
              <a:gd name="connsiteX3" fmla="*/ 450157 w 9083677"/>
              <a:gd name="connsiteY3" fmla="*/ 1800628 h 180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83677" h="1800628">
                <a:moveTo>
                  <a:pt x="0" y="0"/>
                </a:moveTo>
                <a:lnTo>
                  <a:pt x="8633521" y="0"/>
                </a:lnTo>
                <a:lnTo>
                  <a:pt x="9083677" y="1800628"/>
                </a:lnTo>
                <a:lnTo>
                  <a:pt x="450157" y="180062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2" name="Freeform 145">
            <a:extLst>
              <a:ext uri="{FF2B5EF4-FFF2-40B4-BE49-F238E27FC236}">
                <a16:creationId xmlns:a16="http://schemas.microsoft.com/office/drawing/2014/main" id="{CF01F14A-7131-8E88-CD9D-14DA59078702}"/>
              </a:ext>
            </a:extLst>
          </p:cNvPr>
          <p:cNvSpPr/>
          <p:nvPr/>
        </p:nvSpPr>
        <p:spPr>
          <a:xfrm>
            <a:off x="2338460" y="9007072"/>
            <a:ext cx="10361538" cy="1800628"/>
          </a:xfrm>
          <a:custGeom>
            <a:avLst/>
            <a:gdLst>
              <a:gd name="connsiteX0" fmla="*/ 0 w 9083678"/>
              <a:gd name="connsiteY0" fmla="*/ 0 h 1800628"/>
              <a:gd name="connsiteX1" fmla="*/ 8633521 w 9083678"/>
              <a:gd name="connsiteY1" fmla="*/ 0 h 1800628"/>
              <a:gd name="connsiteX2" fmla="*/ 9083678 w 9083678"/>
              <a:gd name="connsiteY2" fmla="*/ 1800628 h 1800628"/>
              <a:gd name="connsiteX3" fmla="*/ 450158 w 9083678"/>
              <a:gd name="connsiteY3" fmla="*/ 1800628 h 180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83678" h="1800628">
                <a:moveTo>
                  <a:pt x="0" y="0"/>
                </a:moveTo>
                <a:lnTo>
                  <a:pt x="8633521" y="0"/>
                </a:lnTo>
                <a:lnTo>
                  <a:pt x="9083678" y="1800628"/>
                </a:lnTo>
                <a:lnTo>
                  <a:pt x="450158" y="18006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3" name="Freeform 146">
            <a:extLst>
              <a:ext uri="{FF2B5EF4-FFF2-40B4-BE49-F238E27FC236}">
                <a16:creationId xmlns:a16="http://schemas.microsoft.com/office/drawing/2014/main" id="{8711CFA9-3670-3AAF-C175-C014C33C8E4D}"/>
              </a:ext>
            </a:extLst>
          </p:cNvPr>
          <p:cNvSpPr/>
          <p:nvPr/>
        </p:nvSpPr>
        <p:spPr>
          <a:xfrm>
            <a:off x="13773148" y="11153372"/>
            <a:ext cx="10604502" cy="1800628"/>
          </a:xfrm>
          <a:custGeom>
            <a:avLst/>
            <a:gdLst>
              <a:gd name="connsiteX0" fmla="*/ 0 w 9083677"/>
              <a:gd name="connsiteY0" fmla="*/ 0 h 1800628"/>
              <a:gd name="connsiteX1" fmla="*/ 8633521 w 9083677"/>
              <a:gd name="connsiteY1" fmla="*/ 0 h 1800628"/>
              <a:gd name="connsiteX2" fmla="*/ 9083677 w 9083677"/>
              <a:gd name="connsiteY2" fmla="*/ 1800628 h 1800628"/>
              <a:gd name="connsiteX3" fmla="*/ 450157 w 9083677"/>
              <a:gd name="connsiteY3" fmla="*/ 1800628 h 180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83677" h="1800628">
                <a:moveTo>
                  <a:pt x="0" y="0"/>
                </a:moveTo>
                <a:lnTo>
                  <a:pt x="8633521" y="0"/>
                </a:lnTo>
                <a:lnTo>
                  <a:pt x="9083677" y="1800628"/>
                </a:lnTo>
                <a:lnTo>
                  <a:pt x="450157" y="180062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9359847-61C7-51A6-E1F2-C7837B03A54C}"/>
              </a:ext>
            </a:extLst>
          </p:cNvPr>
          <p:cNvSpPr txBox="1"/>
          <p:nvPr/>
        </p:nvSpPr>
        <p:spPr>
          <a:xfrm>
            <a:off x="1231665" y="2632190"/>
            <a:ext cx="9690335" cy="1661993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r>
              <a:rPr lang="lt-LT" sz="3400" dirty="0">
                <a:solidFill>
                  <a:schemeClr val="tx2"/>
                </a:solidFill>
                <a:effectLst/>
                <a:latin typeface="Poppins" panose="00000500000000000000" pitchFamily="2" charset="-70"/>
                <a:ea typeface="Calibri" panose="020F0502020204030204" pitchFamily="34" charset="0"/>
                <a:cs typeface="Poppins" panose="00000500000000000000" pitchFamily="2" charset="-70"/>
              </a:rPr>
              <a:t>2022–2030 metų regiono plėtros plane suplanuota 100 proc. regionui skirtų ES lėšų, vykdyta stebesena</a:t>
            </a:r>
            <a:r>
              <a:rPr lang="en-US" sz="3400" dirty="0">
                <a:solidFill>
                  <a:schemeClr val="tx2"/>
                </a:solidFill>
                <a:effectLst/>
                <a:latin typeface="Poppins" panose="00000500000000000000" pitchFamily="2" charset="-70"/>
                <a:ea typeface="Calibri" panose="020F0502020204030204" pitchFamily="34" charset="0"/>
                <a:cs typeface="Poppins" panose="00000500000000000000" pitchFamily="2" charset="-70"/>
              </a:rPr>
              <a:t>.</a:t>
            </a:r>
            <a:endParaRPr lang="en-US" sz="3400" b="1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DE4A471-77E5-D224-F546-F0DAC58E03A5}"/>
              </a:ext>
            </a:extLst>
          </p:cNvPr>
          <p:cNvSpPr txBox="1"/>
          <p:nvPr/>
        </p:nvSpPr>
        <p:spPr>
          <a:xfrm>
            <a:off x="12369800" y="2706807"/>
            <a:ext cx="9217211" cy="1661993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just"/>
            <a:r>
              <a:rPr lang="lt-LT" sz="3400" noProof="0" dirty="0">
                <a:solidFill>
                  <a:schemeClr val="tx2"/>
                </a:solidFill>
                <a:effectLst/>
                <a:latin typeface="Poppins" panose="00000500000000000000" pitchFamily="2" charset="-70"/>
                <a:ea typeface="Calibri" panose="020F0502020204030204" pitchFamily="34" charset="0"/>
                <a:cs typeface="Poppins" panose="00000500000000000000" pitchFamily="2" charset="-70"/>
              </a:rPr>
              <a:t>Parengta Alytaus regiono savivaldybių funkcinės zonos plėtros strategijos įgyvendinimo ataskaita</a:t>
            </a:r>
            <a:r>
              <a:rPr lang="en-US" sz="3400" noProof="0" dirty="0">
                <a:solidFill>
                  <a:schemeClr val="tx2"/>
                </a:solidFill>
                <a:effectLst/>
                <a:latin typeface="Poppins" panose="00000500000000000000" pitchFamily="2" charset="-70"/>
                <a:ea typeface="Calibri" panose="020F0502020204030204" pitchFamily="34" charset="0"/>
                <a:cs typeface="Poppins" panose="00000500000000000000" pitchFamily="2" charset="-70"/>
              </a:rPr>
              <a:t>.</a:t>
            </a:r>
            <a:endParaRPr lang="lt-LT" sz="3400" b="1" noProof="0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351DAB0-131B-43E2-AEAF-D1DB408FC6C9}"/>
              </a:ext>
            </a:extLst>
          </p:cNvPr>
          <p:cNvSpPr txBox="1"/>
          <p:nvPr/>
        </p:nvSpPr>
        <p:spPr>
          <a:xfrm>
            <a:off x="13236573" y="6860772"/>
            <a:ext cx="8959532" cy="1661993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just"/>
            <a:r>
              <a:rPr lang="lt-LT" sz="3400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Suorganizuoti regiono savivaldybių vadovų ir specialistų pasitarimai regionui aktualiais klausimais</a:t>
            </a:r>
            <a:r>
              <a:rPr lang="en-US" sz="3400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E7F486C0-FEDF-FEDB-D7A6-184936D04F73}"/>
              </a:ext>
            </a:extLst>
          </p:cNvPr>
          <p:cNvSpPr txBox="1">
            <a:spLocks/>
          </p:cNvSpPr>
          <p:nvPr/>
        </p:nvSpPr>
        <p:spPr>
          <a:xfrm>
            <a:off x="13970000" y="9212837"/>
            <a:ext cx="8937935" cy="144873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3500"/>
              </a:lnSpc>
            </a:pPr>
            <a:r>
              <a:rPr lang="lt-LT" sz="3400" dirty="0">
                <a:effectLst/>
                <a:latin typeface="Poppins" panose="00000500000000000000" pitchFamily="2" charset="-70"/>
                <a:ea typeface="Calibri" panose="020F0502020204030204" pitchFamily="34" charset="0"/>
                <a:cs typeface="Poppins" panose="00000500000000000000" pitchFamily="2" charset="-70"/>
              </a:rPr>
              <a:t>Suorganizuotas Dainavos krašto Vinco Krėvės-Mickevičiaus literatūrinės premijos konkursas</a:t>
            </a:r>
            <a:r>
              <a:rPr lang="en-US" sz="3400" dirty="0">
                <a:effectLst/>
                <a:latin typeface="Poppins" panose="00000500000000000000" pitchFamily="2" charset="-70"/>
                <a:ea typeface="Calibri" panose="020F0502020204030204" pitchFamily="34" charset="0"/>
                <a:cs typeface="Poppins" panose="00000500000000000000" pitchFamily="2" charset="-70"/>
              </a:rPr>
              <a:t>.</a:t>
            </a:r>
            <a:endParaRPr lang="en-US" sz="3400" dirty="0">
              <a:latin typeface="Poppins" panose="00000500000000000000" pitchFamily="2" charset="-70"/>
              <a:ea typeface="Lato Light" panose="020F0502020204030203" pitchFamily="34" charset="0"/>
              <a:cs typeface="Poppins" panose="00000500000000000000" pitchFamily="2" charset="-7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F3B85DD-56A3-9D49-5067-8677DAAFAD01}"/>
              </a:ext>
            </a:extLst>
          </p:cNvPr>
          <p:cNvSpPr txBox="1"/>
          <p:nvPr/>
        </p:nvSpPr>
        <p:spPr>
          <a:xfrm>
            <a:off x="2338460" y="6930089"/>
            <a:ext cx="9253143" cy="1661993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r>
              <a:rPr lang="lt-LT" sz="3400" dirty="0">
                <a:solidFill>
                  <a:schemeClr val="tx2"/>
                </a:solidFill>
                <a:effectLst/>
                <a:latin typeface="Poppins" panose="00000500000000000000" pitchFamily="2" charset="-70"/>
                <a:ea typeface="Calibri" panose="020F0502020204030204" pitchFamily="34" charset="0"/>
                <a:cs typeface="Poppins" panose="00000500000000000000" pitchFamily="2" charset="-70"/>
              </a:rPr>
              <a:t>Atstovauta programų, skirtų regionų, esančių prie Lietuvos ir Lenkijos sienos, rengimo ir įgyvendinimo grupėse</a:t>
            </a:r>
            <a:r>
              <a:rPr lang="en-US" sz="3400" dirty="0">
                <a:solidFill>
                  <a:schemeClr val="tx2"/>
                </a:solidFill>
                <a:effectLst/>
                <a:latin typeface="Poppins" panose="00000500000000000000" pitchFamily="2" charset="-70"/>
                <a:ea typeface="Calibri" panose="020F0502020204030204" pitchFamily="34" charset="0"/>
                <a:cs typeface="Poppins" panose="00000500000000000000" pitchFamily="2" charset="-70"/>
              </a:rPr>
              <a:t>.</a:t>
            </a:r>
            <a:endParaRPr lang="en-US" sz="3400" b="1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3A05633-FD6A-2148-6B52-0974E3B77730}"/>
              </a:ext>
            </a:extLst>
          </p:cNvPr>
          <p:cNvSpPr txBox="1"/>
          <p:nvPr/>
        </p:nvSpPr>
        <p:spPr>
          <a:xfrm>
            <a:off x="2827355" y="9118844"/>
            <a:ext cx="9542446" cy="1569660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just"/>
            <a:r>
              <a:rPr lang="lt-LT" sz="3200" dirty="0">
                <a:solidFill>
                  <a:schemeClr val="tx2"/>
                </a:solidFill>
                <a:latin typeface="Poppins" panose="00000500000000000000" pitchFamily="2" charset="-70"/>
                <a:ea typeface="Times New Roman" panose="02020603050405020304" pitchFamily="18" charset="0"/>
                <a:cs typeface="Poppins" panose="00000500000000000000" pitchFamily="2" charset="-70"/>
              </a:rPr>
              <a:t>Organizuoti pasitarimai su </a:t>
            </a:r>
            <a:r>
              <a:rPr lang="lt-LT" sz="3200" dirty="0" err="1">
                <a:solidFill>
                  <a:schemeClr val="tx2"/>
                </a:solidFill>
                <a:latin typeface="Poppins" panose="00000500000000000000" pitchFamily="2" charset="-70"/>
                <a:ea typeface="Times New Roman" panose="02020603050405020304" pitchFamily="18" charset="0"/>
                <a:cs typeface="Poppins" panose="00000500000000000000" pitchFamily="2" charset="-70"/>
              </a:rPr>
              <a:t>nac</a:t>
            </a:r>
            <a:r>
              <a:rPr lang="lt-LT" sz="3200" dirty="0">
                <a:solidFill>
                  <a:schemeClr val="tx2"/>
                </a:solidFill>
                <a:latin typeface="Poppins" panose="00000500000000000000" pitchFamily="2" charset="-70"/>
                <a:ea typeface="Times New Roman" panose="02020603050405020304" pitchFamily="18" charset="0"/>
                <a:cs typeface="Poppins" panose="00000500000000000000" pitchFamily="2" charset="-70"/>
              </a:rPr>
              <a:t>. institucijomis regiono savivaldybių problemoms, susijusiomis su projektų įgyvendinimu, spręsti.</a:t>
            </a:r>
            <a:endParaRPr lang="en-US" sz="3200" b="1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CE975DB-F292-F773-F6CC-ACF824E45324}"/>
              </a:ext>
            </a:extLst>
          </p:cNvPr>
          <p:cNvSpPr txBox="1"/>
          <p:nvPr/>
        </p:nvSpPr>
        <p:spPr>
          <a:xfrm>
            <a:off x="3352800" y="11499881"/>
            <a:ext cx="9601200" cy="1138773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Suorganizuoti Partnerių grupės posėdžiai bei susitikimai 2 regiono savivaldybėse</a:t>
            </a:r>
            <a:r>
              <a:rPr lang="en-US" sz="3400" dirty="0">
                <a:solidFill>
                  <a:schemeClr val="tx2"/>
                </a:solidFill>
                <a:latin typeface="Poppins" panose="00000500000000000000" pitchFamily="2" charset="-70"/>
                <a:ea typeface="League Spartan" charset="0"/>
                <a:cs typeface="Poppins" panose="00000500000000000000" pitchFamily="2" charset="-70"/>
              </a:rPr>
              <a:t>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BF72B38-4392-EF48-0592-B0AEB3CA2C08}"/>
              </a:ext>
            </a:extLst>
          </p:cNvPr>
          <p:cNvSpPr txBox="1"/>
          <p:nvPr/>
        </p:nvSpPr>
        <p:spPr>
          <a:xfrm>
            <a:off x="14376400" y="11245705"/>
            <a:ext cx="9821555" cy="1661993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Užmegzti bendradarbiavimo santykiai su </a:t>
            </a:r>
            <a:r>
              <a:rPr lang="lt-LT" sz="3400" dirty="0" err="1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Sorrento</a:t>
            </a:r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 ir </a:t>
            </a:r>
            <a:r>
              <a:rPr lang="lt-LT" sz="3400" dirty="0" err="1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Torre</a:t>
            </a:r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 </a:t>
            </a:r>
            <a:r>
              <a:rPr lang="lt-LT" sz="3400" dirty="0" err="1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del</a:t>
            </a:r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 </a:t>
            </a:r>
            <a:r>
              <a:rPr lang="lt-LT" sz="3400" dirty="0" err="1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Greco</a:t>
            </a:r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 (Italija) savivaldybėmis. </a:t>
            </a:r>
            <a:endParaRPr lang="en-US" sz="3400" dirty="0">
              <a:solidFill>
                <a:schemeClr val="tx2"/>
              </a:solidFill>
              <a:latin typeface="Poppins" panose="00000500000000000000" pitchFamily="2" charset="-70"/>
              <a:ea typeface="Lato Light" panose="020F0502020204030203" pitchFamily="34" charset="0"/>
              <a:cs typeface="Poppins" panose="00000500000000000000" pitchFamily="2" charset="-7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16C95EA-4E77-0E10-7EAF-88301F6D8F06}"/>
              </a:ext>
            </a:extLst>
          </p:cNvPr>
          <p:cNvSpPr txBox="1"/>
          <p:nvPr/>
        </p:nvSpPr>
        <p:spPr>
          <a:xfrm>
            <a:off x="1647177" y="4829956"/>
            <a:ext cx="9395177" cy="1569660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just"/>
            <a:r>
              <a:rPr lang="lt-LT" sz="32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Atlikta regiono esamos situacijos analizė, aptarti galimi regiono plėtros prioritetai po 2027 m. </a:t>
            </a:r>
            <a:endParaRPr lang="en-US" sz="3200" b="1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621A6C-D08B-698E-D8F8-C137008572FF}"/>
              </a:ext>
            </a:extLst>
          </p:cNvPr>
          <p:cNvSpPr txBox="1"/>
          <p:nvPr/>
        </p:nvSpPr>
        <p:spPr>
          <a:xfrm>
            <a:off x="12699997" y="4846117"/>
            <a:ext cx="9442259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Suorganizuotas regiono savivaldybių „Forumas 2025“, kolegijos narių kvalifikacijos kėlimas.</a:t>
            </a:r>
          </a:p>
        </p:txBody>
      </p:sp>
    </p:spTree>
    <p:extLst>
      <p:ext uri="{BB962C8B-B14F-4D97-AF65-F5344CB8AC3E}">
        <p14:creationId xmlns:p14="http://schemas.microsoft.com/office/powerpoint/2010/main" val="643575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372E8-00C3-A3D4-68D2-5A5688E62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7">
            <a:extLst>
              <a:ext uri="{FF2B5EF4-FFF2-40B4-BE49-F238E27FC236}">
                <a16:creationId xmlns:a16="http://schemas.microsoft.com/office/drawing/2014/main" id="{3A340E09-3730-32E5-A3E2-523418FC05AD}"/>
              </a:ext>
            </a:extLst>
          </p:cNvPr>
          <p:cNvSpPr/>
          <p:nvPr/>
        </p:nvSpPr>
        <p:spPr>
          <a:xfrm>
            <a:off x="337930" y="2638601"/>
            <a:ext cx="11380800" cy="3698135"/>
          </a:xfrm>
          <a:custGeom>
            <a:avLst/>
            <a:gdLst>
              <a:gd name="connsiteX0" fmla="*/ 0 w 9083675"/>
              <a:gd name="connsiteY0" fmla="*/ 0 h 1800628"/>
              <a:gd name="connsiteX1" fmla="*/ 8633518 w 9083675"/>
              <a:gd name="connsiteY1" fmla="*/ 0 h 1800628"/>
              <a:gd name="connsiteX2" fmla="*/ 9083675 w 9083675"/>
              <a:gd name="connsiteY2" fmla="*/ 1800628 h 1800628"/>
              <a:gd name="connsiteX3" fmla="*/ 450154 w 9083675"/>
              <a:gd name="connsiteY3" fmla="*/ 1800628 h 1800628"/>
              <a:gd name="connsiteX4" fmla="*/ 0 w 9083675"/>
              <a:gd name="connsiteY4" fmla="*/ 9 h 180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83675" h="1800628">
                <a:moveTo>
                  <a:pt x="0" y="0"/>
                </a:moveTo>
                <a:lnTo>
                  <a:pt x="8633518" y="0"/>
                </a:lnTo>
                <a:lnTo>
                  <a:pt x="9083675" y="1800628"/>
                </a:lnTo>
                <a:lnTo>
                  <a:pt x="450154" y="1800628"/>
                </a:lnTo>
                <a:lnTo>
                  <a:pt x="0" y="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451B11-FE29-DFBE-3CF8-9F3D200BB1F9}"/>
              </a:ext>
            </a:extLst>
          </p:cNvPr>
          <p:cNvSpPr txBox="1"/>
          <p:nvPr/>
        </p:nvSpPr>
        <p:spPr>
          <a:xfrm>
            <a:off x="3260788" y="612372"/>
            <a:ext cx="1785617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Papildomos, </a:t>
            </a:r>
            <a:r>
              <a:rPr lang="en-US" sz="6000" b="1" dirty="0" err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neplanuotos</a:t>
            </a:r>
            <a:r>
              <a:rPr lang="en-US" sz="6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 veiklos/</a:t>
            </a:r>
            <a:r>
              <a:rPr lang="en-US" sz="6000" b="1" dirty="0" err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rezultatai</a:t>
            </a:r>
            <a:r>
              <a:rPr lang="en-US" sz="6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: </a:t>
            </a:r>
          </a:p>
        </p:txBody>
      </p:sp>
      <p:sp>
        <p:nvSpPr>
          <p:cNvPr id="6" name="Freeform 131">
            <a:extLst>
              <a:ext uri="{FF2B5EF4-FFF2-40B4-BE49-F238E27FC236}">
                <a16:creationId xmlns:a16="http://schemas.microsoft.com/office/drawing/2014/main" id="{C18E7CF8-3BF3-AB7D-A2B4-D519C34AF04C}"/>
              </a:ext>
            </a:extLst>
          </p:cNvPr>
          <p:cNvSpPr/>
          <p:nvPr/>
        </p:nvSpPr>
        <p:spPr>
          <a:xfrm>
            <a:off x="854765" y="6545877"/>
            <a:ext cx="11515036" cy="2556097"/>
          </a:xfrm>
          <a:custGeom>
            <a:avLst/>
            <a:gdLst>
              <a:gd name="connsiteX0" fmla="*/ 0 w 9083678"/>
              <a:gd name="connsiteY0" fmla="*/ 0 h 1800628"/>
              <a:gd name="connsiteX1" fmla="*/ 8633521 w 9083678"/>
              <a:gd name="connsiteY1" fmla="*/ 0 h 1800628"/>
              <a:gd name="connsiteX2" fmla="*/ 9083678 w 9083678"/>
              <a:gd name="connsiteY2" fmla="*/ 1800628 h 1800628"/>
              <a:gd name="connsiteX3" fmla="*/ 450157 w 9083678"/>
              <a:gd name="connsiteY3" fmla="*/ 1800628 h 180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83678" h="1800628">
                <a:moveTo>
                  <a:pt x="0" y="0"/>
                </a:moveTo>
                <a:lnTo>
                  <a:pt x="8633521" y="0"/>
                </a:lnTo>
                <a:lnTo>
                  <a:pt x="9083678" y="1800628"/>
                </a:lnTo>
                <a:lnTo>
                  <a:pt x="450157" y="18006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8" name="Freeform 138">
            <a:extLst>
              <a:ext uri="{FF2B5EF4-FFF2-40B4-BE49-F238E27FC236}">
                <a16:creationId xmlns:a16="http://schemas.microsoft.com/office/drawing/2014/main" id="{B96FC6F5-DBF6-4439-18BE-DB4EF93503E7}"/>
              </a:ext>
            </a:extLst>
          </p:cNvPr>
          <p:cNvSpPr/>
          <p:nvPr/>
        </p:nvSpPr>
        <p:spPr>
          <a:xfrm>
            <a:off x="1469715" y="9505482"/>
            <a:ext cx="11515037" cy="1800628"/>
          </a:xfrm>
          <a:custGeom>
            <a:avLst/>
            <a:gdLst>
              <a:gd name="connsiteX0" fmla="*/ 0 w 9083677"/>
              <a:gd name="connsiteY0" fmla="*/ 0 h 1800628"/>
              <a:gd name="connsiteX1" fmla="*/ 8633520 w 9083677"/>
              <a:gd name="connsiteY1" fmla="*/ 0 h 1800628"/>
              <a:gd name="connsiteX2" fmla="*/ 9083677 w 9083677"/>
              <a:gd name="connsiteY2" fmla="*/ 1800628 h 1800628"/>
              <a:gd name="connsiteX3" fmla="*/ 450157 w 9083677"/>
              <a:gd name="connsiteY3" fmla="*/ 1800628 h 180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83677" h="1800628">
                <a:moveTo>
                  <a:pt x="0" y="0"/>
                </a:moveTo>
                <a:lnTo>
                  <a:pt x="8633520" y="0"/>
                </a:lnTo>
                <a:lnTo>
                  <a:pt x="9083677" y="1800628"/>
                </a:lnTo>
                <a:lnTo>
                  <a:pt x="450157" y="18006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FE77FE-9A5E-46E3-0646-9DD98BB3D647}"/>
              </a:ext>
            </a:extLst>
          </p:cNvPr>
          <p:cNvSpPr txBox="1"/>
          <p:nvPr/>
        </p:nvSpPr>
        <p:spPr>
          <a:xfrm>
            <a:off x="854765" y="2829781"/>
            <a:ext cx="10070055" cy="3231654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lvl="0" algn="just"/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Inicijuoti </a:t>
            </a:r>
            <a:r>
              <a:rPr lang="lt-LT" sz="3400" dirty="0" err="1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nac</a:t>
            </a:r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. teisės aktų pakeitimai (dėl </a:t>
            </a:r>
            <a:r>
              <a:rPr lang="lt-LT" sz="3400" dirty="0" err="1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centr</a:t>
            </a:r>
            <a:r>
              <a:rPr lang="en-US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.</a:t>
            </a:r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 buhalterijos, </a:t>
            </a:r>
            <a:r>
              <a:rPr lang="lt-LT" sz="3400" dirty="0" err="1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centr</a:t>
            </a:r>
            <a:r>
              <a:rPr lang="en-US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.</a:t>
            </a:r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 patalpų nuomos Tarybai, dėl kertinio interneto sąrašo keitimo, teisinių pareigybių sąrašo, Regioninės plėtros įstatymo, Strateginio valdymo metodikos ir kt. teisės aktų pakeitimo.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C68713F-2AAB-A9C0-CB26-44325BF976CC}"/>
              </a:ext>
            </a:extLst>
          </p:cNvPr>
          <p:cNvSpPr txBox="1"/>
          <p:nvPr/>
        </p:nvSpPr>
        <p:spPr>
          <a:xfrm>
            <a:off x="1393732" y="6469708"/>
            <a:ext cx="10121888" cy="2708434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just"/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Suorganizuotas Interreg renginys </a:t>
            </a:r>
            <a:r>
              <a:rPr lang="en-US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ir </a:t>
            </a:r>
            <a:r>
              <a:rPr lang="en-US" sz="3400" dirty="0" err="1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apklausa</a:t>
            </a:r>
            <a:r>
              <a:rPr lang="en-US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 </a:t>
            </a:r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Alytuje, kad regiono savivaldybės išsakytų savo poreikius dėl Interreg LT-PL pasienio turizmo projektų poreikio po 2027 m organizavimo.</a:t>
            </a:r>
            <a:endParaRPr lang="en-US" sz="3400" b="1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C89ACCC-D6C4-DEEC-6B90-EC62940C8F5F}"/>
              </a:ext>
            </a:extLst>
          </p:cNvPr>
          <p:cNvSpPr txBox="1"/>
          <p:nvPr/>
        </p:nvSpPr>
        <p:spPr>
          <a:xfrm>
            <a:off x="1865795" y="9591789"/>
            <a:ext cx="10846904" cy="1661993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just"/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Suorganizuotas regiono savivaldybių pasitarimas su CPVA dėl kylančių problemų sprendimo.</a:t>
            </a:r>
            <a:endParaRPr lang="en-US" sz="3400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4" name="Freeform 138">
            <a:extLst>
              <a:ext uri="{FF2B5EF4-FFF2-40B4-BE49-F238E27FC236}">
                <a16:creationId xmlns:a16="http://schemas.microsoft.com/office/drawing/2014/main" id="{EBCB6C34-77EE-55A1-AC07-9EBBCB4EB919}"/>
              </a:ext>
            </a:extLst>
          </p:cNvPr>
          <p:cNvSpPr/>
          <p:nvPr/>
        </p:nvSpPr>
        <p:spPr>
          <a:xfrm>
            <a:off x="2018194" y="11623311"/>
            <a:ext cx="11587161" cy="1800628"/>
          </a:xfrm>
          <a:custGeom>
            <a:avLst/>
            <a:gdLst>
              <a:gd name="connsiteX0" fmla="*/ 0 w 9083677"/>
              <a:gd name="connsiteY0" fmla="*/ 0 h 1800628"/>
              <a:gd name="connsiteX1" fmla="*/ 8633520 w 9083677"/>
              <a:gd name="connsiteY1" fmla="*/ 0 h 1800628"/>
              <a:gd name="connsiteX2" fmla="*/ 9083677 w 9083677"/>
              <a:gd name="connsiteY2" fmla="*/ 1800628 h 1800628"/>
              <a:gd name="connsiteX3" fmla="*/ 450157 w 9083677"/>
              <a:gd name="connsiteY3" fmla="*/ 1800628 h 180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83677" h="1800628">
                <a:moveTo>
                  <a:pt x="0" y="0"/>
                </a:moveTo>
                <a:lnTo>
                  <a:pt x="8633520" y="0"/>
                </a:lnTo>
                <a:lnTo>
                  <a:pt x="9083677" y="1800628"/>
                </a:lnTo>
                <a:lnTo>
                  <a:pt x="450157" y="18006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D6F5EDC-F3A3-6C68-4977-E39C45F5B886}"/>
              </a:ext>
            </a:extLst>
          </p:cNvPr>
          <p:cNvSpPr txBox="1"/>
          <p:nvPr/>
        </p:nvSpPr>
        <p:spPr>
          <a:xfrm>
            <a:off x="2624618" y="11954238"/>
            <a:ext cx="10846904" cy="1138773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lvl="0"/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Suorganizuoti susitikimai su VRM vadovybe, LRS bičiulių grupe, KAM atstovais.</a:t>
            </a:r>
          </a:p>
        </p:txBody>
      </p:sp>
      <p:sp>
        <p:nvSpPr>
          <p:cNvPr id="18" name="Freeform 131">
            <a:extLst>
              <a:ext uri="{FF2B5EF4-FFF2-40B4-BE49-F238E27FC236}">
                <a16:creationId xmlns:a16="http://schemas.microsoft.com/office/drawing/2014/main" id="{4707466D-B1EF-4760-1CD7-7E9A8B451342}"/>
              </a:ext>
            </a:extLst>
          </p:cNvPr>
          <p:cNvSpPr/>
          <p:nvPr/>
        </p:nvSpPr>
        <p:spPr>
          <a:xfrm>
            <a:off x="12257697" y="6521269"/>
            <a:ext cx="10900085" cy="2556097"/>
          </a:xfrm>
          <a:custGeom>
            <a:avLst/>
            <a:gdLst>
              <a:gd name="connsiteX0" fmla="*/ 0 w 9083678"/>
              <a:gd name="connsiteY0" fmla="*/ 0 h 1800628"/>
              <a:gd name="connsiteX1" fmla="*/ 8633521 w 9083678"/>
              <a:gd name="connsiteY1" fmla="*/ 0 h 1800628"/>
              <a:gd name="connsiteX2" fmla="*/ 9083678 w 9083678"/>
              <a:gd name="connsiteY2" fmla="*/ 1800628 h 1800628"/>
              <a:gd name="connsiteX3" fmla="*/ 450157 w 9083678"/>
              <a:gd name="connsiteY3" fmla="*/ 1800628 h 180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83678" h="1800628">
                <a:moveTo>
                  <a:pt x="0" y="0"/>
                </a:moveTo>
                <a:lnTo>
                  <a:pt x="8633521" y="0"/>
                </a:lnTo>
                <a:lnTo>
                  <a:pt x="9083678" y="1800628"/>
                </a:lnTo>
                <a:lnTo>
                  <a:pt x="450157" y="18006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9" name="Freeform 138">
            <a:extLst>
              <a:ext uri="{FF2B5EF4-FFF2-40B4-BE49-F238E27FC236}">
                <a16:creationId xmlns:a16="http://schemas.microsoft.com/office/drawing/2014/main" id="{F1B8F7B3-645C-8214-6461-39F5A0CF02DF}"/>
              </a:ext>
            </a:extLst>
          </p:cNvPr>
          <p:cNvSpPr/>
          <p:nvPr/>
        </p:nvSpPr>
        <p:spPr>
          <a:xfrm>
            <a:off x="12872648" y="9440850"/>
            <a:ext cx="10900085" cy="1800628"/>
          </a:xfrm>
          <a:custGeom>
            <a:avLst/>
            <a:gdLst>
              <a:gd name="connsiteX0" fmla="*/ 0 w 9083677"/>
              <a:gd name="connsiteY0" fmla="*/ 0 h 1800628"/>
              <a:gd name="connsiteX1" fmla="*/ 8633520 w 9083677"/>
              <a:gd name="connsiteY1" fmla="*/ 0 h 1800628"/>
              <a:gd name="connsiteX2" fmla="*/ 9083677 w 9083677"/>
              <a:gd name="connsiteY2" fmla="*/ 1800628 h 1800628"/>
              <a:gd name="connsiteX3" fmla="*/ 450157 w 9083677"/>
              <a:gd name="connsiteY3" fmla="*/ 1800628 h 180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83677" h="1800628">
                <a:moveTo>
                  <a:pt x="0" y="0"/>
                </a:moveTo>
                <a:lnTo>
                  <a:pt x="8633520" y="0"/>
                </a:lnTo>
                <a:lnTo>
                  <a:pt x="9083677" y="1800628"/>
                </a:lnTo>
                <a:lnTo>
                  <a:pt x="450157" y="18006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FDDB976-286C-CFC1-E4E7-4042E8B97D63}"/>
              </a:ext>
            </a:extLst>
          </p:cNvPr>
          <p:cNvSpPr txBox="1"/>
          <p:nvPr/>
        </p:nvSpPr>
        <p:spPr>
          <a:xfrm>
            <a:off x="12577075" y="6914035"/>
            <a:ext cx="10121888" cy="1661993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just"/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Savarankiškai pereita į bendrąją dokumentų valdymo sistemą iš </a:t>
            </a:r>
            <a:r>
              <a:rPr lang="lt-LT" sz="3400" dirty="0" err="1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Doclogix</a:t>
            </a:r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 į DBSIS be paslaugų tiekėjų paslaugos pirkimo.</a:t>
            </a:r>
            <a:endParaRPr lang="en-US" sz="3400" b="1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C7E5E5C-09D0-5720-4C91-48A585F0E1F5}"/>
              </a:ext>
            </a:extLst>
          </p:cNvPr>
          <p:cNvSpPr txBox="1"/>
          <p:nvPr/>
        </p:nvSpPr>
        <p:spPr>
          <a:xfrm>
            <a:off x="13268727" y="9698783"/>
            <a:ext cx="10048473" cy="1138773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just"/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Pakeistos Tarybos ofiso patalpos (dėl vykdyto remonto), optimizuotas patalpų dydis.</a:t>
            </a:r>
            <a:endParaRPr lang="en-US" sz="3400" dirty="0">
              <a:solidFill>
                <a:schemeClr val="tx2"/>
              </a:solidFill>
              <a:latin typeface="Poppins" panose="00000500000000000000" pitchFamily="2" charset="-70"/>
              <a:ea typeface="League Spartan" charset="0"/>
              <a:cs typeface="Poppins" panose="00000500000000000000" pitchFamily="2" charset="-70"/>
            </a:endParaRPr>
          </a:p>
        </p:txBody>
      </p:sp>
      <p:sp>
        <p:nvSpPr>
          <p:cNvPr id="24" name="Freeform 138">
            <a:extLst>
              <a:ext uri="{FF2B5EF4-FFF2-40B4-BE49-F238E27FC236}">
                <a16:creationId xmlns:a16="http://schemas.microsoft.com/office/drawing/2014/main" id="{D6612454-FDDC-D8E9-C0FE-41E74CA096DB}"/>
              </a:ext>
            </a:extLst>
          </p:cNvPr>
          <p:cNvSpPr/>
          <p:nvPr/>
        </p:nvSpPr>
        <p:spPr>
          <a:xfrm>
            <a:off x="13421126" y="11598703"/>
            <a:ext cx="10846905" cy="1800628"/>
          </a:xfrm>
          <a:custGeom>
            <a:avLst/>
            <a:gdLst>
              <a:gd name="connsiteX0" fmla="*/ 0 w 9083677"/>
              <a:gd name="connsiteY0" fmla="*/ 0 h 1800628"/>
              <a:gd name="connsiteX1" fmla="*/ 8633520 w 9083677"/>
              <a:gd name="connsiteY1" fmla="*/ 0 h 1800628"/>
              <a:gd name="connsiteX2" fmla="*/ 9083677 w 9083677"/>
              <a:gd name="connsiteY2" fmla="*/ 1800628 h 1800628"/>
              <a:gd name="connsiteX3" fmla="*/ 450157 w 9083677"/>
              <a:gd name="connsiteY3" fmla="*/ 1800628 h 180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83677" h="1800628">
                <a:moveTo>
                  <a:pt x="0" y="0"/>
                </a:moveTo>
                <a:lnTo>
                  <a:pt x="8633520" y="0"/>
                </a:lnTo>
                <a:lnTo>
                  <a:pt x="9083677" y="1800628"/>
                </a:lnTo>
                <a:lnTo>
                  <a:pt x="450157" y="18006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2C1D269-A43A-C727-0CFF-C76BC10BA5F6}"/>
              </a:ext>
            </a:extLst>
          </p:cNvPr>
          <p:cNvSpPr txBox="1"/>
          <p:nvPr/>
        </p:nvSpPr>
        <p:spPr>
          <a:xfrm>
            <a:off x="14077946" y="11692627"/>
            <a:ext cx="9528189" cy="1661993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just"/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Pateikta projekto „Alytus </a:t>
            </a:r>
            <a:r>
              <a:rPr lang="lt-LT" sz="3400" dirty="0" err="1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Region</a:t>
            </a:r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 </a:t>
            </a:r>
            <a:r>
              <a:rPr lang="lt-LT" sz="3400" dirty="0" err="1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Climate</a:t>
            </a:r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 </a:t>
            </a:r>
            <a:r>
              <a:rPr lang="lt-LT" sz="3400" dirty="0" err="1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Adaptation</a:t>
            </a:r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“ paraiška, gautas finansavimas</a:t>
            </a:r>
            <a:r>
              <a:rPr lang="en-US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.</a:t>
            </a:r>
            <a:endParaRPr lang="lt-LT" sz="3400" dirty="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26" name="Freeform 117">
            <a:extLst>
              <a:ext uri="{FF2B5EF4-FFF2-40B4-BE49-F238E27FC236}">
                <a16:creationId xmlns:a16="http://schemas.microsoft.com/office/drawing/2014/main" id="{3FA4075A-1990-CC5E-703A-5842CB405F5C}"/>
              </a:ext>
            </a:extLst>
          </p:cNvPr>
          <p:cNvSpPr/>
          <p:nvPr/>
        </p:nvSpPr>
        <p:spPr>
          <a:xfrm>
            <a:off x="11718730" y="2568171"/>
            <a:ext cx="11007734" cy="3698135"/>
          </a:xfrm>
          <a:custGeom>
            <a:avLst/>
            <a:gdLst>
              <a:gd name="connsiteX0" fmla="*/ 0 w 9083675"/>
              <a:gd name="connsiteY0" fmla="*/ 0 h 1800628"/>
              <a:gd name="connsiteX1" fmla="*/ 8633518 w 9083675"/>
              <a:gd name="connsiteY1" fmla="*/ 0 h 1800628"/>
              <a:gd name="connsiteX2" fmla="*/ 9083675 w 9083675"/>
              <a:gd name="connsiteY2" fmla="*/ 1800628 h 1800628"/>
              <a:gd name="connsiteX3" fmla="*/ 450154 w 9083675"/>
              <a:gd name="connsiteY3" fmla="*/ 1800628 h 1800628"/>
              <a:gd name="connsiteX4" fmla="*/ 0 w 9083675"/>
              <a:gd name="connsiteY4" fmla="*/ 9 h 180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83675" h="1800628">
                <a:moveTo>
                  <a:pt x="0" y="0"/>
                </a:moveTo>
                <a:lnTo>
                  <a:pt x="8633518" y="0"/>
                </a:lnTo>
                <a:lnTo>
                  <a:pt x="9083675" y="1800628"/>
                </a:lnTo>
                <a:lnTo>
                  <a:pt x="450154" y="1800628"/>
                </a:lnTo>
                <a:lnTo>
                  <a:pt x="0" y="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lt-LT" sz="3400" dirty="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349EFA2-31BA-EA00-D39E-B7A9CF84EE26}"/>
              </a:ext>
            </a:extLst>
          </p:cNvPr>
          <p:cNvSpPr txBox="1"/>
          <p:nvPr/>
        </p:nvSpPr>
        <p:spPr>
          <a:xfrm>
            <a:off x="12210034" y="2568171"/>
            <a:ext cx="10121888" cy="3754874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just" fontAlgn="base"/>
            <a:r>
              <a:rPr lang="lt-LT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Dalyvauta atliekamuose tyrimuose: dėl tarpinio ES panaudojimo vertinimo; EK Regioninės ir miestų politikos generalinio direktorato užsakytos studijos; Kurk Lietuvai atliekamame tyrime dėl RPT veiklos organizavimo praktikos ir galimybių stiprinti jų veiklos efektyvumą</a:t>
            </a:r>
            <a:r>
              <a:rPr lang="en-US" sz="3400" dirty="0">
                <a:solidFill>
                  <a:schemeClr val="tx2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.</a:t>
            </a:r>
            <a:endParaRPr lang="lt-LT" sz="3400" dirty="0">
              <a:solidFill>
                <a:schemeClr val="tx2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</p:spTree>
    <p:extLst>
      <p:ext uri="{BB962C8B-B14F-4D97-AF65-F5344CB8AC3E}">
        <p14:creationId xmlns:p14="http://schemas.microsoft.com/office/powerpoint/2010/main" val="384870066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AI - Annual Report Slide - S1">
      <a:dk1>
        <a:srgbClr val="747A94"/>
      </a:dk1>
      <a:lt1>
        <a:srgbClr val="FFFFFF"/>
      </a:lt1>
      <a:dk2>
        <a:srgbClr val="111340"/>
      </a:dk2>
      <a:lt2>
        <a:srgbClr val="FFFFFF"/>
      </a:lt2>
      <a:accent1>
        <a:srgbClr val="9DCF53"/>
      </a:accent1>
      <a:accent2>
        <a:srgbClr val="59AC54"/>
      </a:accent2>
      <a:accent3>
        <a:srgbClr val="3CB8B6"/>
      </a:accent3>
      <a:accent4>
        <a:srgbClr val="01A8C7"/>
      </a:accent4>
      <a:accent5>
        <a:srgbClr val="56708A"/>
      </a:accent5>
      <a:accent6>
        <a:srgbClr val="C3C8CE"/>
      </a:accent6>
      <a:hlink>
        <a:srgbClr val="32A79F"/>
      </a:hlink>
      <a:folHlink>
        <a:srgbClr val="89E1D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92604</TotalTime>
  <Words>824</Words>
  <Application>Microsoft Office PowerPoint</Application>
  <PresentationFormat>Pasirinktinai</PresentationFormat>
  <Paragraphs>145</Paragraphs>
  <Slides>12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12</vt:i4>
      </vt:variant>
    </vt:vector>
  </HeadingPairs>
  <TitlesOfParts>
    <vt:vector size="18" baseType="lpstr">
      <vt:lpstr>Arial</vt:lpstr>
      <vt:lpstr>Calibri</vt:lpstr>
      <vt:lpstr>Lato Light</vt:lpstr>
      <vt:lpstr>Poppins</vt:lpstr>
      <vt:lpstr>Times New Roman</vt:lpstr>
      <vt:lpstr>Default Theme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</dc:title>
  <dc:subject>Templates</dc:subject>
  <dc:creator>Jurgita Butrimaitė ARPT</dc:creator>
  <cp:keywords/>
  <dc:description/>
  <cp:lastModifiedBy>Jurgita Butrimaitė ARPT</cp:lastModifiedBy>
  <cp:revision>9804</cp:revision>
  <cp:lastPrinted>2019-09-18T23:04:43Z</cp:lastPrinted>
  <dcterms:created xsi:type="dcterms:W3CDTF">2014-11-12T21:47:38Z</dcterms:created>
  <dcterms:modified xsi:type="dcterms:W3CDTF">2026-03-02T07:53:31Z</dcterms:modified>
  <cp:category/>
</cp:coreProperties>
</file>