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9" r:id="rId3"/>
    <p:sldId id="272" r:id="rId4"/>
    <p:sldId id="274" r:id="rId5"/>
    <p:sldId id="276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85" r:id="rId17"/>
  </p:sldIdLst>
  <p:sldSz cx="9144000" cy="5143500" type="screen16x9"/>
  <p:notesSz cx="6797675" cy="9926638"/>
  <p:defaultTextStyle>
    <a:defPPr>
      <a:defRPr lang="en-US"/>
    </a:defPPr>
    <a:lvl1pPr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382588" indent="7461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766763" indent="14763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150938" indent="220663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535113" indent="293688" algn="l" defTabSz="766763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orient="horz" pos="198">
          <p15:clr>
            <a:srgbClr val="A4A3A4"/>
          </p15:clr>
        </p15:guide>
        <p15:guide id="3" pos="5356">
          <p15:clr>
            <a:srgbClr val="A4A3A4"/>
          </p15:clr>
        </p15:guide>
        <p15:guide id="4" pos="404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109"/>
    <a:srgbClr val="FFFF99"/>
    <a:srgbClr val="7F7F7F"/>
    <a:srgbClr val="3B1F4D"/>
    <a:srgbClr val="C9CBCD"/>
    <a:srgbClr val="EAEAEA"/>
    <a:srgbClr val="D9DBDC"/>
    <a:srgbClr val="D5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5CDC1-0938-4134-BEB4-753F63573A6E}" v="299" dt="2026-03-02T08:04:40.82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98" y="95"/>
      </p:cViewPr>
      <p:guideLst>
        <p:guide orient="horz" pos="838"/>
        <p:guide orient="horz" pos="198"/>
        <p:guide pos="5356"/>
        <p:guide pos="4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rmante Katinaitė-Stočkuvienė" userId="5c5ef05b-11fd-423b-ad10-41f21026020d" providerId="ADAL" clId="{8325C52F-8461-4AF8-B056-D0147323375D}"/>
    <pc:docChg chg="undo custSel addSld delSld modSld">
      <pc:chgData name="Girmante Katinaitė-Stočkuvienė" userId="5c5ef05b-11fd-423b-ad10-41f21026020d" providerId="ADAL" clId="{8325C52F-8461-4AF8-B056-D0147323375D}" dt="2026-03-02T08:04:40.821" v="482"/>
      <pc:docMkLst>
        <pc:docMk/>
      </pc:docMkLst>
      <pc:sldChg chg="modSp mod">
        <pc:chgData name="Girmante Katinaitė-Stočkuvienė" userId="5c5ef05b-11fd-423b-ad10-41f21026020d" providerId="ADAL" clId="{8325C52F-8461-4AF8-B056-D0147323375D}" dt="2026-03-02T08:01:37.958" v="477" actId="20577"/>
        <pc:sldMkLst>
          <pc:docMk/>
          <pc:sldMk cId="0" sldId="272"/>
        </pc:sldMkLst>
        <pc:spChg chg="mod">
          <ac:chgData name="Girmante Katinaitė-Stočkuvienė" userId="5c5ef05b-11fd-423b-ad10-41f21026020d" providerId="ADAL" clId="{8325C52F-8461-4AF8-B056-D0147323375D}" dt="2026-03-02T08:01:37.958" v="477" actId="20577"/>
          <ac:spMkLst>
            <pc:docMk/>
            <pc:sldMk cId="0" sldId="272"/>
            <ac:spMk id="3" creationId="{B6359570-E0F6-3172-C6D2-299A05CE85DC}"/>
          </ac:spMkLst>
        </pc:spChg>
      </pc:sldChg>
      <pc:sldChg chg="modSp mod">
        <pc:chgData name="Girmante Katinaitė-Stočkuvienė" userId="5c5ef05b-11fd-423b-ad10-41f21026020d" providerId="ADAL" clId="{8325C52F-8461-4AF8-B056-D0147323375D}" dt="2026-03-02T08:02:01.948" v="478" actId="20577"/>
        <pc:sldMkLst>
          <pc:docMk/>
          <pc:sldMk cId="0" sldId="276"/>
        </pc:sldMkLst>
        <pc:spChg chg="mod">
          <ac:chgData name="Girmante Katinaitė-Stočkuvienė" userId="5c5ef05b-11fd-423b-ad10-41f21026020d" providerId="ADAL" clId="{8325C52F-8461-4AF8-B056-D0147323375D}" dt="2026-03-02T08:02:01.948" v="478" actId="20577"/>
          <ac:spMkLst>
            <pc:docMk/>
            <pc:sldMk cId="0" sldId="276"/>
            <ac:spMk id="2" creationId="{46D2307B-A0F4-4FE9-0683-75E1898F3C0A}"/>
          </ac:spMkLst>
        </pc:spChg>
      </pc:sldChg>
      <pc:sldChg chg="del">
        <pc:chgData name="Girmante Katinaitė-Stočkuvienė" userId="5c5ef05b-11fd-423b-ad10-41f21026020d" providerId="ADAL" clId="{8325C52F-8461-4AF8-B056-D0147323375D}" dt="2026-03-02T07:09:21.907" v="354" actId="2696"/>
        <pc:sldMkLst>
          <pc:docMk/>
          <pc:sldMk cId="0" sldId="281"/>
        </pc:sldMkLst>
      </pc:sldChg>
      <pc:sldChg chg="modSp del mod">
        <pc:chgData name="Girmante Katinaitė-Stočkuvienė" userId="5c5ef05b-11fd-423b-ad10-41f21026020d" providerId="ADAL" clId="{8325C52F-8461-4AF8-B056-D0147323375D}" dt="2026-03-02T07:03:30.406" v="339" actId="2696"/>
        <pc:sldMkLst>
          <pc:docMk/>
          <pc:sldMk cId="3533754980" sldId="284"/>
        </pc:sldMkLst>
        <pc:graphicFrameChg chg="mod">
          <ac:chgData name="Girmante Katinaitė-Stočkuvienė" userId="5c5ef05b-11fd-423b-ad10-41f21026020d" providerId="ADAL" clId="{8325C52F-8461-4AF8-B056-D0147323375D}" dt="2026-03-02T06:01:34.234" v="10"/>
          <ac:graphicFrameMkLst>
            <pc:docMk/>
            <pc:sldMk cId="3533754980" sldId="284"/>
            <ac:graphicFrameMk id="4" creationId="{C4934009-4190-1C46-77C2-54FA87D328B7}"/>
          </ac:graphicFrameMkLst>
        </pc:graphicFrameChg>
      </pc:sldChg>
      <pc:sldChg chg="modSp mod">
        <pc:chgData name="Girmante Katinaitė-Stočkuvienė" userId="5c5ef05b-11fd-423b-ad10-41f21026020d" providerId="ADAL" clId="{8325C52F-8461-4AF8-B056-D0147323375D}" dt="2026-03-02T05:59:51.659" v="4" actId="27918"/>
        <pc:sldMkLst>
          <pc:docMk/>
          <pc:sldMk cId="755594994" sldId="285"/>
        </pc:sldMkLst>
        <pc:graphicFrameChg chg="mod">
          <ac:chgData name="Girmante Katinaitė-Stočkuvienė" userId="5c5ef05b-11fd-423b-ad10-41f21026020d" providerId="ADAL" clId="{8325C52F-8461-4AF8-B056-D0147323375D}" dt="2026-03-02T05:59:18.662" v="3" actId="20577"/>
          <ac:graphicFrameMkLst>
            <pc:docMk/>
            <pc:sldMk cId="755594994" sldId="285"/>
            <ac:graphicFrameMk id="3" creationId="{3C3D3D7B-704B-8E5B-9D33-C8E1818A851E}"/>
          </ac:graphicFrameMkLst>
        </pc:graphicFrameChg>
      </pc:sldChg>
      <pc:sldChg chg="addSp delSp modSp mod">
        <pc:chgData name="Girmante Katinaitė-Stočkuvienė" userId="5c5ef05b-11fd-423b-ad10-41f21026020d" providerId="ADAL" clId="{8325C52F-8461-4AF8-B056-D0147323375D}" dt="2026-03-02T08:02:50.396" v="481" actId="255"/>
        <pc:sldMkLst>
          <pc:docMk/>
          <pc:sldMk cId="4293149503" sldId="286"/>
        </pc:sldMkLst>
        <pc:spChg chg="mod">
          <ac:chgData name="Girmante Katinaitė-Stočkuvienė" userId="5c5ef05b-11fd-423b-ad10-41f21026020d" providerId="ADAL" clId="{8325C52F-8461-4AF8-B056-D0147323375D}" dt="2026-03-02T08:02:50.396" v="481" actId="255"/>
          <ac:spMkLst>
            <pc:docMk/>
            <pc:sldMk cId="4293149503" sldId="286"/>
            <ac:spMk id="4" creationId="{EF2A839A-752A-C0F3-0A0A-C3940F5F22AF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8:02:24.261" v="479"/>
          <ac:graphicFrameMkLst>
            <pc:docMk/>
            <pc:sldMk cId="4293149503" sldId="286"/>
            <ac:graphicFrameMk id="2" creationId="{2616633D-FC46-F606-0B9A-75718005AD31}"/>
          </ac:graphicFrameMkLst>
        </pc:graphicFrameChg>
        <pc:graphicFrameChg chg="del">
          <ac:chgData name="Girmante Katinaitė-Stočkuvienė" userId="5c5ef05b-11fd-423b-ad10-41f21026020d" providerId="ADAL" clId="{8325C52F-8461-4AF8-B056-D0147323375D}" dt="2026-03-02T07:08:12.480" v="346" actId="478"/>
          <ac:graphicFrameMkLst>
            <pc:docMk/>
            <pc:sldMk cId="4293149503" sldId="286"/>
            <ac:graphicFrameMk id="3" creationId="{45028B4E-BF1C-F917-8087-06968E5B764A}"/>
          </ac:graphicFrameMkLst>
        </pc:graphicFrameChg>
      </pc:sldChg>
      <pc:sldChg chg="addSp delSp modSp new del mod">
        <pc:chgData name="Girmante Katinaitė-Stočkuvienė" userId="5c5ef05b-11fd-423b-ad10-41f21026020d" providerId="ADAL" clId="{8325C52F-8461-4AF8-B056-D0147323375D}" dt="2026-03-02T07:03:22.253" v="338" actId="2696"/>
        <pc:sldMkLst>
          <pc:docMk/>
          <pc:sldMk cId="309998960" sldId="287"/>
        </pc:sldMkLst>
        <pc:spChg chg="del mod">
          <ac:chgData name="Girmante Katinaitė-Stočkuvienė" userId="5c5ef05b-11fd-423b-ad10-41f21026020d" providerId="ADAL" clId="{8325C52F-8461-4AF8-B056-D0147323375D}" dt="2026-03-02T06:30:21.555" v="23" actId="478"/>
          <ac:spMkLst>
            <pc:docMk/>
            <pc:sldMk cId="309998960" sldId="287"/>
            <ac:spMk id="2" creationId="{76C743E3-8F70-F91C-9547-5174114EFF88}"/>
          </ac:spMkLst>
        </pc:spChg>
        <pc:spChg chg="del">
          <ac:chgData name="Girmante Katinaitė-Stočkuvienė" userId="5c5ef05b-11fd-423b-ad10-41f21026020d" providerId="ADAL" clId="{8325C52F-8461-4AF8-B056-D0147323375D}" dt="2026-03-02T06:30:24.656" v="24" actId="478"/>
          <ac:spMkLst>
            <pc:docMk/>
            <pc:sldMk cId="309998960" sldId="287"/>
            <ac:spMk id="3" creationId="{2C75420C-7FFB-BADC-84AC-E3C957B06ADB}"/>
          </ac:spMkLst>
        </pc:spChg>
        <pc:spChg chg="add mod">
          <ac:chgData name="Girmante Katinaitė-Stočkuvienė" userId="5c5ef05b-11fd-423b-ad10-41f21026020d" providerId="ADAL" clId="{8325C52F-8461-4AF8-B056-D0147323375D}" dt="2026-03-02T06:31:24.413" v="47" actId="255"/>
          <ac:spMkLst>
            <pc:docMk/>
            <pc:sldMk cId="309998960" sldId="287"/>
            <ac:spMk id="4" creationId="{245C24CB-D9DA-5D64-F8E0-9C8D381B51D0}"/>
          </ac:spMkLst>
        </pc:spChg>
        <pc:spChg chg="add mod">
          <ac:chgData name="Girmante Katinaitė-Stočkuvienė" userId="5c5ef05b-11fd-423b-ad10-41f21026020d" providerId="ADAL" clId="{8325C52F-8461-4AF8-B056-D0147323375D}" dt="2026-03-02T06:33:31.869" v="80" actId="1076"/>
          <ac:spMkLst>
            <pc:docMk/>
            <pc:sldMk cId="309998960" sldId="287"/>
            <ac:spMk id="5" creationId="{A91E130E-5AA1-6D53-2E61-D195187175B0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6:33:28.631" v="79" actId="1076"/>
          <ac:graphicFrameMkLst>
            <pc:docMk/>
            <pc:sldMk cId="309998960" sldId="287"/>
            <ac:graphicFrameMk id="6" creationId="{05B02011-4940-69DF-8F50-8689FC8324CD}"/>
          </ac:graphicFrameMkLst>
        </pc:graphicFrameChg>
        <pc:graphicFrameChg chg="add del mod">
          <ac:chgData name="Girmante Katinaitė-Stočkuvienė" userId="5c5ef05b-11fd-423b-ad10-41f21026020d" providerId="ADAL" clId="{8325C52F-8461-4AF8-B056-D0147323375D}" dt="2026-03-02T06:32:23.599" v="56" actId="478"/>
          <ac:graphicFrameMkLst>
            <pc:docMk/>
            <pc:sldMk cId="309998960" sldId="287"/>
            <ac:graphicFrameMk id="7" creationId="{2D96A85C-4353-1F70-E8B8-187923FFACBB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8:01:15.769" v="476" actId="207"/>
        <pc:sldMkLst>
          <pc:docMk/>
          <pc:sldMk cId="9272584" sldId="288"/>
        </pc:sldMkLst>
        <pc:spChg chg="del">
          <ac:chgData name="Girmante Katinaitė-Stočkuvienė" userId="5c5ef05b-11fd-423b-ad10-41f21026020d" providerId="ADAL" clId="{8325C52F-8461-4AF8-B056-D0147323375D}" dt="2026-03-02T06:34:21.124" v="90" actId="478"/>
          <ac:spMkLst>
            <pc:docMk/>
            <pc:sldMk cId="9272584" sldId="288"/>
            <ac:spMk id="2" creationId="{82E480E2-7242-AD10-587D-9E39CF436978}"/>
          </ac:spMkLst>
        </pc:spChg>
        <pc:spChg chg="del">
          <ac:chgData name="Girmante Katinaitė-Stočkuvienė" userId="5c5ef05b-11fd-423b-ad10-41f21026020d" providerId="ADAL" clId="{8325C52F-8461-4AF8-B056-D0147323375D}" dt="2026-03-02T06:34:18.703" v="89" actId="478"/>
          <ac:spMkLst>
            <pc:docMk/>
            <pc:sldMk cId="9272584" sldId="288"/>
            <ac:spMk id="3" creationId="{B682F731-06E0-BAC9-9479-E83237379B49}"/>
          </ac:spMkLst>
        </pc:spChg>
        <pc:spChg chg="add mod">
          <ac:chgData name="Girmante Katinaitė-Stočkuvienė" userId="5c5ef05b-11fd-423b-ad10-41f21026020d" providerId="ADAL" clId="{8325C52F-8461-4AF8-B056-D0147323375D}" dt="2026-03-02T06:34:15.214" v="88" actId="255"/>
          <ac:spMkLst>
            <pc:docMk/>
            <pc:sldMk cId="9272584" sldId="288"/>
            <ac:spMk id="5" creationId="{D151425B-5263-1616-0819-F48B175F245C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8:01:15.769" v="476" actId="207"/>
          <ac:graphicFrameMkLst>
            <pc:docMk/>
            <pc:sldMk cId="9272584" sldId="288"/>
            <ac:graphicFrameMk id="6" creationId="{43D0CC3A-D911-7CE0-3ECB-0010804115CF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8:00:46.986" v="468" actId="2711"/>
        <pc:sldMkLst>
          <pc:docMk/>
          <pc:sldMk cId="3531486087" sldId="289"/>
        </pc:sldMkLst>
        <pc:spChg chg="del">
          <ac:chgData name="Girmante Katinaitė-Stočkuvienė" userId="5c5ef05b-11fd-423b-ad10-41f21026020d" providerId="ADAL" clId="{8325C52F-8461-4AF8-B056-D0147323375D}" dt="2026-03-02T06:35:31.374" v="101" actId="478"/>
          <ac:spMkLst>
            <pc:docMk/>
            <pc:sldMk cId="3531486087" sldId="289"/>
            <ac:spMk id="2" creationId="{250515AC-D7E4-2072-9AD3-0CBF467D24BC}"/>
          </ac:spMkLst>
        </pc:spChg>
        <pc:spChg chg="del">
          <ac:chgData name="Girmante Katinaitė-Stočkuvienė" userId="5c5ef05b-11fd-423b-ad10-41f21026020d" providerId="ADAL" clId="{8325C52F-8461-4AF8-B056-D0147323375D}" dt="2026-03-02T06:35:29.248" v="100" actId="478"/>
          <ac:spMkLst>
            <pc:docMk/>
            <pc:sldMk cId="3531486087" sldId="289"/>
            <ac:spMk id="3" creationId="{1F0789A6-2661-C13A-04D4-482C0643018C}"/>
          </ac:spMkLst>
        </pc:spChg>
        <pc:spChg chg="add mod">
          <ac:chgData name="Girmante Katinaitė-Stočkuvienė" userId="5c5ef05b-11fd-423b-ad10-41f21026020d" providerId="ADAL" clId="{8325C52F-8461-4AF8-B056-D0147323375D}" dt="2026-03-02T06:35:41.663" v="102"/>
          <ac:spMkLst>
            <pc:docMk/>
            <pc:sldMk cId="3531486087" sldId="289"/>
            <ac:spMk id="4" creationId="{F35D5528-9B72-34CD-6CCE-4128C8CE16A4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8:00:46.986" v="468" actId="2711"/>
          <ac:graphicFrameMkLst>
            <pc:docMk/>
            <pc:sldMk cId="3531486087" sldId="289"/>
            <ac:graphicFrameMk id="5" creationId="{D0B31736-6A23-C349-3490-16BE0DF5EAA8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9:54.902" v="461" actId="207"/>
        <pc:sldMkLst>
          <pc:docMk/>
          <pc:sldMk cId="157039971" sldId="290"/>
        </pc:sldMkLst>
        <pc:spChg chg="del">
          <ac:chgData name="Girmante Katinaitė-Stočkuvienė" userId="5c5ef05b-11fd-423b-ad10-41f21026020d" providerId="ADAL" clId="{8325C52F-8461-4AF8-B056-D0147323375D}" dt="2026-03-02T06:36:46.454" v="124" actId="478"/>
          <ac:spMkLst>
            <pc:docMk/>
            <pc:sldMk cId="157039971" sldId="290"/>
            <ac:spMk id="2" creationId="{A785A7D6-B2F2-F826-C46A-4E5515020BFA}"/>
          </ac:spMkLst>
        </pc:spChg>
        <pc:spChg chg="del">
          <ac:chgData name="Girmante Katinaitė-Stočkuvienė" userId="5c5ef05b-11fd-423b-ad10-41f21026020d" providerId="ADAL" clId="{8325C52F-8461-4AF8-B056-D0147323375D}" dt="2026-03-02T06:36:44.722" v="123" actId="478"/>
          <ac:spMkLst>
            <pc:docMk/>
            <pc:sldMk cId="157039971" sldId="290"/>
            <ac:spMk id="3" creationId="{07669E0B-75DB-31B1-649B-306524A6DE8C}"/>
          </ac:spMkLst>
        </pc:spChg>
        <pc:spChg chg="add mod">
          <ac:chgData name="Girmante Katinaitė-Stočkuvienė" userId="5c5ef05b-11fd-423b-ad10-41f21026020d" providerId="ADAL" clId="{8325C52F-8461-4AF8-B056-D0147323375D}" dt="2026-03-02T06:37:06.257" v="129" actId="255"/>
          <ac:spMkLst>
            <pc:docMk/>
            <pc:sldMk cId="157039971" sldId="290"/>
            <ac:spMk id="5" creationId="{EBEB06FC-92E9-B5DA-5CC4-4C95851EA90E}"/>
          </ac:spMkLst>
        </pc:spChg>
        <pc:graphicFrameChg chg="add del mod">
          <ac:chgData name="Girmante Katinaitė-Stočkuvienė" userId="5c5ef05b-11fd-423b-ad10-41f21026020d" providerId="ADAL" clId="{8325C52F-8461-4AF8-B056-D0147323375D}" dt="2026-03-02T06:39:23.460" v="159" actId="478"/>
          <ac:graphicFrameMkLst>
            <pc:docMk/>
            <pc:sldMk cId="157039971" sldId="290"/>
            <ac:graphicFrameMk id="6" creationId="{A28AD06B-2724-D722-F714-9F9EAE4BFB39}"/>
          </ac:graphicFrameMkLst>
        </pc:graphicFrameChg>
        <pc:graphicFrameChg chg="add mod">
          <ac:chgData name="Girmante Katinaitė-Stočkuvienė" userId="5c5ef05b-11fd-423b-ad10-41f21026020d" providerId="ADAL" clId="{8325C52F-8461-4AF8-B056-D0147323375D}" dt="2026-03-02T07:59:54.902" v="461" actId="207"/>
          <ac:graphicFrameMkLst>
            <pc:docMk/>
            <pc:sldMk cId="157039971" sldId="290"/>
            <ac:graphicFrameMk id="7" creationId="{A28AD06B-2724-D722-F714-9F9EAE4BFB39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9:26.468" v="451" actId="2711"/>
        <pc:sldMkLst>
          <pc:docMk/>
          <pc:sldMk cId="1004725125" sldId="291"/>
        </pc:sldMkLst>
        <pc:spChg chg="del">
          <ac:chgData name="Girmante Katinaitė-Stočkuvienė" userId="5c5ef05b-11fd-423b-ad10-41f21026020d" providerId="ADAL" clId="{8325C52F-8461-4AF8-B056-D0147323375D}" dt="2026-03-02T06:38:14.452" v="152" actId="478"/>
          <ac:spMkLst>
            <pc:docMk/>
            <pc:sldMk cId="1004725125" sldId="291"/>
            <ac:spMk id="2" creationId="{66ACF421-2C76-CE97-A255-7C133A9F5EE2}"/>
          </ac:spMkLst>
        </pc:spChg>
        <pc:spChg chg="del">
          <ac:chgData name="Girmante Katinaitė-Stočkuvienė" userId="5c5ef05b-11fd-423b-ad10-41f21026020d" providerId="ADAL" clId="{8325C52F-8461-4AF8-B056-D0147323375D}" dt="2026-03-02T06:38:12.779" v="151" actId="478"/>
          <ac:spMkLst>
            <pc:docMk/>
            <pc:sldMk cId="1004725125" sldId="291"/>
            <ac:spMk id="3" creationId="{527D3088-50BC-AF1D-823F-B632AE1A318E}"/>
          </ac:spMkLst>
        </pc:spChg>
        <pc:spChg chg="add mod">
          <ac:chgData name="Girmante Katinaitė-Stočkuvienė" userId="5c5ef05b-11fd-423b-ad10-41f21026020d" providerId="ADAL" clId="{8325C52F-8461-4AF8-B056-D0147323375D}" dt="2026-03-02T06:38:43.415" v="158" actId="1076"/>
          <ac:spMkLst>
            <pc:docMk/>
            <pc:sldMk cId="1004725125" sldId="291"/>
            <ac:spMk id="5" creationId="{EE41E323-0013-0D15-A2F7-F773D02096F7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7:59:26.468" v="451" actId="2711"/>
          <ac:graphicFrameMkLst>
            <pc:docMk/>
            <pc:sldMk cId="1004725125" sldId="291"/>
            <ac:graphicFrameMk id="6" creationId="{74ABDFD9-0F58-147A-AEA5-7C919FDEF448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9:02.183" v="443" actId="207"/>
        <pc:sldMkLst>
          <pc:docMk/>
          <pc:sldMk cId="3656166479" sldId="292"/>
        </pc:sldMkLst>
        <pc:spChg chg="del">
          <ac:chgData name="Girmante Katinaitė-Stočkuvienė" userId="5c5ef05b-11fd-423b-ad10-41f21026020d" providerId="ADAL" clId="{8325C52F-8461-4AF8-B056-D0147323375D}" dt="2026-03-02T06:43:13.137" v="176" actId="478"/>
          <ac:spMkLst>
            <pc:docMk/>
            <pc:sldMk cId="3656166479" sldId="292"/>
            <ac:spMk id="2" creationId="{49F18A8D-6B17-6443-86FE-01471427E4B7}"/>
          </ac:spMkLst>
        </pc:spChg>
        <pc:spChg chg="del">
          <ac:chgData name="Girmante Katinaitė-Stočkuvienė" userId="5c5ef05b-11fd-423b-ad10-41f21026020d" providerId="ADAL" clId="{8325C52F-8461-4AF8-B056-D0147323375D}" dt="2026-03-02T06:43:11.603" v="175" actId="478"/>
          <ac:spMkLst>
            <pc:docMk/>
            <pc:sldMk cId="3656166479" sldId="292"/>
            <ac:spMk id="3" creationId="{9B55A9F8-3CAE-E4EF-9620-C9E660628918}"/>
          </ac:spMkLst>
        </pc:spChg>
        <pc:spChg chg="add mod">
          <ac:chgData name="Girmante Katinaitė-Stočkuvienė" userId="5c5ef05b-11fd-423b-ad10-41f21026020d" providerId="ADAL" clId="{8325C52F-8461-4AF8-B056-D0147323375D}" dt="2026-03-02T06:43:41.385" v="186" actId="255"/>
          <ac:spMkLst>
            <pc:docMk/>
            <pc:sldMk cId="3656166479" sldId="292"/>
            <ac:spMk id="5" creationId="{8C737DB7-B9BA-B987-8890-0B0433B26CBA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7:59:02.183" v="443" actId="207"/>
          <ac:graphicFrameMkLst>
            <pc:docMk/>
            <pc:sldMk cId="3656166479" sldId="292"/>
            <ac:graphicFrameMk id="6" creationId="{F804B880-B8CE-1970-EAB2-7B54508B2648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8:36.366" v="435" actId="113"/>
        <pc:sldMkLst>
          <pc:docMk/>
          <pc:sldMk cId="3632133083" sldId="293"/>
        </pc:sldMkLst>
        <pc:spChg chg="del">
          <ac:chgData name="Girmante Katinaitė-Stočkuvienė" userId="5c5ef05b-11fd-423b-ad10-41f21026020d" providerId="ADAL" clId="{8325C52F-8461-4AF8-B056-D0147323375D}" dt="2026-03-02T06:44:48.523" v="197" actId="478"/>
          <ac:spMkLst>
            <pc:docMk/>
            <pc:sldMk cId="3632133083" sldId="293"/>
            <ac:spMk id="2" creationId="{DC991ABA-3790-BC8A-246C-453D73CA9483}"/>
          </ac:spMkLst>
        </pc:spChg>
        <pc:spChg chg="del">
          <ac:chgData name="Girmante Katinaitė-Stočkuvienė" userId="5c5ef05b-11fd-423b-ad10-41f21026020d" providerId="ADAL" clId="{8325C52F-8461-4AF8-B056-D0147323375D}" dt="2026-03-02T06:44:46.959" v="196" actId="478"/>
          <ac:spMkLst>
            <pc:docMk/>
            <pc:sldMk cId="3632133083" sldId="293"/>
            <ac:spMk id="3" creationId="{628E3491-27B0-4774-5B0B-22DEF36EB9B2}"/>
          </ac:spMkLst>
        </pc:spChg>
        <pc:spChg chg="add mod">
          <ac:chgData name="Girmante Katinaitė-Stočkuvienė" userId="5c5ef05b-11fd-423b-ad10-41f21026020d" providerId="ADAL" clId="{8325C52F-8461-4AF8-B056-D0147323375D}" dt="2026-03-02T06:45:29.122" v="199"/>
          <ac:spMkLst>
            <pc:docMk/>
            <pc:sldMk cId="3632133083" sldId="293"/>
            <ac:spMk id="4" creationId="{6C3C6913-362E-5778-9CA9-CB514BA03E54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7:58:36.366" v="435" actId="113"/>
          <ac:graphicFrameMkLst>
            <pc:docMk/>
            <pc:sldMk cId="3632133083" sldId="293"/>
            <ac:graphicFrameMk id="5" creationId="{B7DBE484-30E9-DE34-B255-CFD326BC60AB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8:25.053" v="433" actId="113"/>
        <pc:sldMkLst>
          <pc:docMk/>
          <pc:sldMk cId="3620584482" sldId="294"/>
        </pc:sldMkLst>
        <pc:spChg chg="del">
          <ac:chgData name="Girmante Katinaitė-Stočkuvienė" userId="5c5ef05b-11fd-423b-ad10-41f21026020d" providerId="ADAL" clId="{8325C52F-8461-4AF8-B056-D0147323375D}" dt="2026-03-02T06:48:47.168" v="230" actId="478"/>
          <ac:spMkLst>
            <pc:docMk/>
            <pc:sldMk cId="3620584482" sldId="294"/>
            <ac:spMk id="2" creationId="{1B7CEB83-5B77-465A-9EAB-73CD0ACB10E1}"/>
          </ac:spMkLst>
        </pc:spChg>
        <pc:spChg chg="del">
          <ac:chgData name="Girmante Katinaitė-Stočkuvienė" userId="5c5ef05b-11fd-423b-ad10-41f21026020d" providerId="ADAL" clId="{8325C52F-8461-4AF8-B056-D0147323375D}" dt="2026-03-02T06:48:45.178" v="229" actId="478"/>
          <ac:spMkLst>
            <pc:docMk/>
            <pc:sldMk cId="3620584482" sldId="294"/>
            <ac:spMk id="3" creationId="{95ECD1E5-4F18-82EE-8FDD-751899B96C66}"/>
          </ac:spMkLst>
        </pc:spChg>
        <pc:spChg chg="add mod">
          <ac:chgData name="Girmante Katinaitė-Stočkuvienė" userId="5c5ef05b-11fd-423b-ad10-41f21026020d" providerId="ADAL" clId="{8325C52F-8461-4AF8-B056-D0147323375D}" dt="2026-03-02T06:49:12.695" v="236" actId="1076"/>
          <ac:spMkLst>
            <pc:docMk/>
            <pc:sldMk cId="3620584482" sldId="294"/>
            <ac:spMk id="5" creationId="{57FA5F65-5DD9-5073-BC4E-C8D1B6B2BDF0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7:58:25.053" v="433" actId="113"/>
          <ac:graphicFrameMkLst>
            <pc:docMk/>
            <pc:sldMk cId="3620584482" sldId="294"/>
            <ac:graphicFrameMk id="6" creationId="{1575B870-246E-A671-6420-A4D3F465F384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7:53:17.294" v="410" actId="207"/>
        <pc:sldMkLst>
          <pc:docMk/>
          <pc:sldMk cId="902781281" sldId="295"/>
        </pc:sldMkLst>
        <pc:spChg chg="del">
          <ac:chgData name="Girmante Katinaitė-Stočkuvienė" userId="5c5ef05b-11fd-423b-ad10-41f21026020d" providerId="ADAL" clId="{8325C52F-8461-4AF8-B056-D0147323375D}" dt="2026-03-02T06:57:34.826" v="284" actId="478"/>
          <ac:spMkLst>
            <pc:docMk/>
            <pc:sldMk cId="902781281" sldId="295"/>
            <ac:spMk id="2" creationId="{06B5EDB3-B503-5AFF-BFDE-13D3CC2F8251}"/>
          </ac:spMkLst>
        </pc:spChg>
        <pc:spChg chg="del">
          <ac:chgData name="Girmante Katinaitė-Stočkuvienė" userId="5c5ef05b-11fd-423b-ad10-41f21026020d" providerId="ADAL" clId="{8325C52F-8461-4AF8-B056-D0147323375D}" dt="2026-03-02T06:57:33.459" v="283" actId="478"/>
          <ac:spMkLst>
            <pc:docMk/>
            <pc:sldMk cId="902781281" sldId="295"/>
            <ac:spMk id="3" creationId="{92C9E1D8-3C9A-8E63-FE97-E3B36ABE1981}"/>
          </ac:spMkLst>
        </pc:spChg>
        <pc:spChg chg="add mod">
          <ac:chgData name="Girmante Katinaitė-Stočkuvienė" userId="5c5ef05b-11fd-423b-ad10-41f21026020d" providerId="ADAL" clId="{8325C52F-8461-4AF8-B056-D0147323375D}" dt="2026-03-02T06:57:49.082" v="285"/>
          <ac:spMkLst>
            <pc:docMk/>
            <pc:sldMk cId="902781281" sldId="295"/>
            <ac:spMk id="4" creationId="{226ACA85-920C-1DBF-6DD3-ABDF8A54D628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7:53:17.294" v="410" actId="207"/>
          <ac:graphicFrameMkLst>
            <pc:docMk/>
            <pc:sldMk cId="902781281" sldId="295"/>
            <ac:graphicFrameMk id="5" creationId="{6E37B719-FB0F-E85A-DBEB-21E30590F6C0}"/>
          </ac:graphicFrameMkLst>
        </pc:graphicFrameChg>
      </pc:sldChg>
      <pc:sldChg chg="addSp delSp modSp new mod">
        <pc:chgData name="Girmante Katinaitė-Stočkuvienė" userId="5c5ef05b-11fd-423b-ad10-41f21026020d" providerId="ADAL" clId="{8325C52F-8461-4AF8-B056-D0147323375D}" dt="2026-03-02T08:04:40.821" v="482"/>
        <pc:sldMkLst>
          <pc:docMk/>
          <pc:sldMk cId="4133895430" sldId="296"/>
        </pc:sldMkLst>
        <pc:spChg chg="del">
          <ac:chgData name="Girmante Katinaitė-Stočkuvienė" userId="5c5ef05b-11fd-423b-ad10-41f21026020d" providerId="ADAL" clId="{8325C52F-8461-4AF8-B056-D0147323375D}" dt="2026-03-02T07:00:11.983" v="294" actId="478"/>
          <ac:spMkLst>
            <pc:docMk/>
            <pc:sldMk cId="4133895430" sldId="296"/>
            <ac:spMk id="2" creationId="{AEC03EF3-FCF4-2080-23B5-F686A8C4004B}"/>
          </ac:spMkLst>
        </pc:spChg>
        <pc:spChg chg="del">
          <ac:chgData name="Girmante Katinaitė-Stočkuvienė" userId="5c5ef05b-11fd-423b-ad10-41f21026020d" providerId="ADAL" clId="{8325C52F-8461-4AF8-B056-D0147323375D}" dt="2026-03-02T07:00:09.885" v="293" actId="478"/>
          <ac:spMkLst>
            <pc:docMk/>
            <pc:sldMk cId="4133895430" sldId="296"/>
            <ac:spMk id="3" creationId="{B63FA4F3-58B4-B7A7-19E0-484D0C07AE52}"/>
          </ac:spMkLst>
        </pc:spChg>
        <pc:spChg chg="add mod">
          <ac:chgData name="Girmante Katinaitė-Stočkuvienė" userId="5c5ef05b-11fd-423b-ad10-41f21026020d" providerId="ADAL" clId="{8325C52F-8461-4AF8-B056-D0147323375D}" dt="2026-03-02T07:52:00.915" v="393" actId="255"/>
          <ac:spMkLst>
            <pc:docMk/>
            <pc:sldMk cId="4133895430" sldId="296"/>
            <ac:spMk id="5" creationId="{850E7BE4-C35D-23F1-38E4-50EC01678430}"/>
          </ac:spMkLst>
        </pc:spChg>
        <pc:graphicFrameChg chg="add mod">
          <ac:chgData name="Girmante Katinaitė-Stočkuvienė" userId="5c5ef05b-11fd-423b-ad10-41f21026020d" providerId="ADAL" clId="{8325C52F-8461-4AF8-B056-D0147323375D}" dt="2026-03-02T08:04:40.821" v="482"/>
          <ac:graphicFrameMkLst>
            <pc:docMk/>
            <pc:sldMk cId="4133895430" sldId="296"/>
            <ac:graphicFrameMk id="4" creationId="{A0DEF35E-BCF7-5116-D88B-4015ABECD2A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ARPPl%20steb&#279;senos%20informacija%202026%20m.%20I%20ketv._diagram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LYTAUS%20REGIONO%20PLETROS%20TARYBOS%20DOKUMENTAI/Paskirtos%20u&#382;duotys/ARPPl%20steb&#279;senos%20informacija%202025%20m.%20III%20ketv._diagr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ARPPl%20steb&#279;senos%20informacija%202026%20m.%20I%20ketv._diagramo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ARPPl%20steb&#279;senos%20informacija%202026%20m.%20I%20ketv._diagram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ARPPl%20steb&#279;senos%20informacija%202026%20m.%20I%20ketv._diagram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ARPPl%20steb&#279;senos%20informacija%202026%20m.%20I%20ketv._diagram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lytausregionas-my.sharepoint.com/personal/girmante_katinaite_stockuviene_alytausregionas_lt/Documents/Darbalaukis/ataskaita%20apie%20RPPL%202026%20I%20ketv/Skritulin&#279;s%20pagal%20priemon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E7-44AB-9E0B-DEBF450C3C0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E7-44AB-9E0B-DEBF450C3C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ketv.'!$A$3:$A$4</c:f>
              <c:strCache>
                <c:ptCount val="2"/>
                <c:pt idx="0">
                  <c:v>Suplanuota ir siektina vertė (100 proc.)</c:v>
                </c:pt>
                <c:pt idx="1">
                  <c:v>Sudarytų sutarčių reikalavimo vykdymas (70,26 proc.)</c:v>
                </c:pt>
              </c:strCache>
            </c:strRef>
          </c:cat>
          <c:val>
            <c:numRef>
              <c:f>'Benra informacija II ketv.'!$B$3:$B$4</c:f>
              <c:numCache>
                <c:formatCode>#,##0.00</c:formatCode>
                <c:ptCount val="2"/>
                <c:pt idx="0">
                  <c:v>127572900</c:v>
                </c:pt>
                <c:pt idx="1">
                  <c:v>89644291.459999993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7-44AB-9E0B-DEBF450C3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751583"/>
        <c:axId val="499753023"/>
      </c:barChart>
      <c:catAx>
        <c:axId val="49975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99753023"/>
        <c:crosses val="autoZero"/>
        <c:auto val="1"/>
        <c:lblAlgn val="ctr"/>
        <c:lblOffset val="100"/>
        <c:noMultiLvlLbl val="0"/>
      </c:catAx>
      <c:valAx>
        <c:axId val="49975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9975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Vandens tiekimo ir nuotekų tvarkymo paslaugos (9,6 mln.)</a:t>
            </a:r>
          </a:p>
        </c:rich>
      </c:tx>
      <c:layout>
        <c:manualLayout>
          <c:xMode val="edge"/>
          <c:yMode val="edge"/>
          <c:x val="0.17080810803226662"/>
          <c:y val="1.1185361698208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Lapas6!$A$2</c:f>
              <c:strCache>
                <c:ptCount val="1"/>
                <c:pt idx="0">
                  <c:v>Vandens tiekimo ir nuotekų tvarkymo paslaugos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12-404B-BDF1-72714AE807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12-404B-BDF1-72714AE807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12-404B-BDF1-72714AE8072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12-404B-BDF1-72714AE8072A}"/>
                </c:ext>
              </c:extLst>
            </c:dLbl>
            <c:dLbl>
              <c:idx val="1"/>
              <c:layout>
                <c:manualLayout>
                  <c:x val="-6.6699698568936608E-2"/>
                  <c:y val="-2.0850313118754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0,006 </a:t>
                    </a:r>
                    <a:r>
                      <a:rPr lang="en-US" b="1" dirty="0" err="1"/>
                      <a:t>mln</a:t>
                    </a:r>
                    <a:r>
                      <a:rPr lang="en-US" b="1" dirty="0"/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12-404B-BDF1-72714AE8072A}"/>
                </c:ext>
              </c:extLst>
            </c:dLbl>
            <c:dLbl>
              <c:idx val="2"/>
              <c:layout>
                <c:manualLayout>
                  <c:x val="-1.0238557333571745E-2"/>
                  <c:y val="-0.286314868536169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/>
                      <a:t>8,69 </a:t>
                    </a:r>
                    <a:r>
                      <a:rPr lang="en-US" b="1" dirty="0" err="1"/>
                      <a:t>mln</a:t>
                    </a:r>
                    <a:r>
                      <a:rPr lang="en-US" b="1" dirty="0"/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12-404B-BDF1-72714AE80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Lapas6!$B$1:$D$1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Lapas6!$B$2:$D$2</c:f>
              <c:numCache>
                <c:formatCode>_("€"* #,##0_);_("€"* \(#,##0\);_("€"* "-"_);_(@_)</c:formatCode>
                <c:ptCount val="3"/>
                <c:pt idx="0">
                  <c:v>0</c:v>
                </c:pt>
                <c:pt idx="1">
                  <c:v>5603.58</c:v>
                </c:pt>
                <c:pt idx="2">
                  <c:v>8690955.9199999999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12-404B-BDF1-72714AE80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Socialinis būstas (10,48 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Lapas7!$A$2</c:f>
              <c:strCache>
                <c:ptCount val="1"/>
                <c:pt idx="0">
                  <c:v>Socialinis būstas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5D-4E5F-872B-EC9ADF888A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5D-4E5F-872B-EC9ADF888A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5D-4E5F-872B-EC9ADF888A1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4,16</a:t>
                    </a:r>
                    <a:r>
                      <a:rPr lang="en-US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b="1" baseline="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5D-4E5F-872B-EC9ADF888A1C}"/>
                </c:ext>
              </c:extLst>
            </c:dLbl>
            <c:dLbl>
              <c:idx val="1"/>
              <c:layout>
                <c:manualLayout>
                  <c:x val="-0.1006075328772147"/>
                  <c:y val="-0.213056180389710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1,13 </a:t>
                    </a:r>
                    <a:r>
                      <a:rPr lang="en-US" b="1" dirty="0" err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5D-4E5F-872B-EC9ADF888A1C}"/>
                </c:ext>
              </c:extLst>
            </c:dLbl>
            <c:dLbl>
              <c:idx val="2"/>
              <c:layout>
                <c:manualLayout>
                  <c:x val="0.20458860487784311"/>
                  <c:y val="-0.106346985473696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6,31 </a:t>
                    </a:r>
                    <a:r>
                      <a:rPr 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5D-4E5F-872B-EC9ADF888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Lapas7!$B$1:$D$1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Lapas7!$B$2:$D$2</c:f>
              <c:numCache>
                <c:formatCode>#,##0.00</c:formatCode>
                <c:ptCount val="3"/>
                <c:pt idx="0">
                  <c:v>4165935</c:v>
                </c:pt>
                <c:pt idx="1">
                  <c:v>1133648.1200000001</c:v>
                </c:pt>
                <c:pt idx="2">
                  <c:v>6314337.7000000002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5D-4E5F-872B-EC9ADF888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Alytaus miesto plėtra (32,27 mln.)</a:t>
            </a:r>
          </a:p>
        </c:rich>
      </c:tx>
      <c:layout>
        <c:manualLayout>
          <c:xMode val="edge"/>
          <c:yMode val="edge"/>
          <c:x val="0.27595532607574424"/>
          <c:y val="2.5092218843663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Lapas8!$A$2</c:f>
              <c:strCache>
                <c:ptCount val="1"/>
                <c:pt idx="0">
                  <c:v>Alytaus miesto plėtra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23-45E7-B358-087BDBD6D1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23-45E7-B358-087BDBD6D1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23-45E7-B358-087BDBD6D1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23-45E7-B358-087BDBD6D19E}"/>
                </c:ext>
              </c:extLst>
            </c:dLbl>
            <c:dLbl>
              <c:idx val="1"/>
              <c:layout>
                <c:manualLayout>
                  <c:x val="-0.11758904468021399"/>
                  <c:y val="7.68377933411630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9,87 mln.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323-45E7-B358-087BDBD6D19E}"/>
                </c:ext>
              </c:extLst>
            </c:dLbl>
            <c:dLbl>
              <c:idx val="2"/>
              <c:layout>
                <c:manualLayout>
                  <c:x val="0.16829850252472517"/>
                  <c:y val="-0.225053211592322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26,89 </a:t>
                    </a:r>
                    <a:r>
                      <a:rPr lang="en-US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mln</a:t>
                    </a:r>
                    <a:r>
                      <a: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323-45E7-B358-087BDBD6D1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Lapas8!$B$1:$D$1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Lapas8!$B$2:$D$2</c:f>
              <c:numCache>
                <c:formatCode>#,##0.00</c:formatCode>
                <c:ptCount val="3"/>
                <c:pt idx="0">
                  <c:v>0</c:v>
                </c:pt>
                <c:pt idx="1">
                  <c:v>9870938</c:v>
                </c:pt>
                <c:pt idx="2">
                  <c:v>26891860.550000001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23-45E7-B358-087BDBD6D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Regiono ekonominė plėtra, viešosios paslaugos (52,10 mln.)</a:t>
            </a:r>
          </a:p>
        </c:rich>
      </c:tx>
      <c:layout>
        <c:manualLayout>
          <c:xMode val="edge"/>
          <c:yMode val="edge"/>
          <c:x val="0.11002824556268635"/>
          <c:y val="1.5704750687082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Lapas9!$A$2</c:f>
              <c:strCache>
                <c:ptCount val="1"/>
                <c:pt idx="0">
                  <c:v>Regiono ekonominė plėtra, viešosios paslaugos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C3-4E93-812F-B7100C6E2E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C3-4E93-812F-B7100C6E2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C3-4E93-812F-B7100C6E2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C3-4E93-812F-B7100C6E2EEA}"/>
              </c:ext>
            </c:extLst>
          </c:dPt>
          <c:dLbls>
            <c:dLbl>
              <c:idx val="0"/>
              <c:layout>
                <c:manualLayout>
                  <c:x val="-0.10005290589809547"/>
                  <c:y val="8.02840457663640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10,97 mln.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C3-4E93-812F-B7100C6E2EEA}"/>
                </c:ext>
              </c:extLst>
            </c:dLbl>
            <c:dLbl>
              <c:idx val="1"/>
              <c:layout>
                <c:manualLayout>
                  <c:x val="-0.11965434284449711"/>
                  <c:y val="-0.132601269364297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>
                        <a:solidFill>
                          <a:schemeClr val="tx1"/>
                        </a:solidFill>
                      </a:rPr>
                      <a:t>7,90 </a:t>
                    </a: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mln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C3-4E93-812F-B7100C6E2EEA}"/>
                </c:ext>
              </c:extLst>
            </c:dLbl>
            <c:dLbl>
              <c:idx val="2"/>
              <c:layout>
                <c:manualLayout>
                  <c:x val="0.17289076399448253"/>
                  <c:y val="-0.15306289010693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31,86 mln.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C3-4E93-812F-B7100C6E2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Lapas9!$B$1:$E$1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Lapas9!$B$2:$E$2</c:f>
              <c:numCache>
                <c:formatCode>#,##0.00</c:formatCode>
                <c:ptCount val="4"/>
                <c:pt idx="0">
                  <c:v>10978809.34</c:v>
                </c:pt>
                <c:pt idx="1">
                  <c:v>7906296.4800000004</c:v>
                </c:pt>
                <c:pt idx="2">
                  <c:v>31869303.190000001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C3-4E93-812F-B7100C6E2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>
                <a:solidFill>
                  <a:schemeClr val="accent4"/>
                </a:solidFill>
              </a:rPr>
              <a:t>Visuomenės sveikatos paslaugos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383600954707134E-2"/>
          <c:y val="0.28366374081696627"/>
          <c:w val="0.90564373078744764"/>
          <c:h val="0.622575043047245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ketv.'!$B$109</c:f>
              <c:strCache>
                <c:ptCount val="1"/>
                <c:pt idx="0">
                  <c:v>Projektų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28-4D4F-A9D2-19FAEA9B8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ketv.'!$A$110:$A$118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ketv.'!$B$110:$B$118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10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8-4D4F-A9D2-19FAEA9B84E9}"/>
            </c:ext>
          </c:extLst>
        </c:ser>
        <c:ser>
          <c:idx val="1"/>
          <c:order val="1"/>
          <c:tx>
            <c:strRef>
              <c:f>'Benra informacija II ketv.'!$C$109</c:f>
              <c:strCache>
                <c:ptCount val="1"/>
                <c:pt idx="0">
                  <c:v>Pateiktų PĮP laiku skaičius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ketv.'!$A$110:$A$118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ketv.'!$C$110:$C$118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9</c:v>
                </c:pt>
                <c:pt idx="5">
                  <c:v>4</c:v>
                </c:pt>
                <c:pt idx="6">
                  <c:v>5</c:v>
                </c:pt>
                <c:pt idx="7">
                  <c:v>15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8-4D4F-A9D2-19FAEA9B84E9}"/>
            </c:ext>
          </c:extLst>
        </c:ser>
        <c:ser>
          <c:idx val="2"/>
          <c:order val="2"/>
          <c:tx>
            <c:strRef>
              <c:f>'Benra informacija II ketv.'!$D$109</c:f>
              <c:strCache>
                <c:ptCount val="1"/>
                <c:pt idx="0">
                  <c:v>Atsiimtų PĮP skaičius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'Benra informacija II ketv.'!$A$110:$A$118</c:f>
              <c:strCache>
                <c:ptCount val="9"/>
                <c:pt idx="0">
                  <c:v>Visuomenės sveikatos paslaugos</c:v>
                </c:pt>
                <c:pt idx="1">
                  <c:v>Rūšiuojamųjų atliekų surinkimas</c:v>
                </c:pt>
                <c:pt idx="2">
                  <c:v>Darnus judumas regiono miestuose</c:v>
                </c:pt>
                <c:pt idx="3">
                  <c:v>Švietimas</c:v>
                </c:pt>
                <c:pt idx="4">
                  <c:v>Socialinės paslaugos</c:v>
                </c:pt>
                <c:pt idx="5">
                  <c:v>Vandens tiekimo ir nuotekų tvarkymo paslaugos</c:v>
                </c:pt>
                <c:pt idx="6">
                  <c:v>Socialinis būstas</c:v>
                </c:pt>
                <c:pt idx="7">
                  <c:v>Alytaus miesto plėtra</c:v>
                </c:pt>
                <c:pt idx="8">
                  <c:v>Regiono ekonominė plėtra, viešosios paslaugos</c:v>
                </c:pt>
              </c:strCache>
            </c:strRef>
          </c:cat>
          <c:val>
            <c:numRef>
              <c:f>'Benra informacija II ketv.'!$D$110:$D$118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8-4D4F-A9D2-19FAEA9B8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2083023"/>
        <c:axId val="812092623"/>
      </c:barChart>
      <c:catAx>
        <c:axId val="81208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812092623"/>
        <c:crosses val="autoZero"/>
        <c:auto val="1"/>
        <c:lblAlgn val="ctr"/>
        <c:lblOffset val="100"/>
        <c:noMultiLvlLbl val="0"/>
      </c:catAx>
      <c:valAx>
        <c:axId val="8120926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12083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ketv.'!$D$3:$D$7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ketv.'!$E$3:$E$7</c:f>
              <c:numCache>
                <c:formatCode>#,##0.00</c:formatCode>
                <c:ptCount val="5"/>
                <c:pt idx="0">
                  <c:v>14004373.23</c:v>
                </c:pt>
                <c:pt idx="1">
                  <c:v>13396964.450000001</c:v>
                </c:pt>
                <c:pt idx="2">
                  <c:v>17431023.699999999</c:v>
                </c:pt>
                <c:pt idx="3">
                  <c:v>9987193.6699999999</c:v>
                </c:pt>
                <c:pt idx="4">
                  <c:v>34791413.609999999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D-4AD3-8E0F-9DA2E404C7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52419312"/>
        <c:axId val="1152420272"/>
      </c:barChart>
      <c:catAx>
        <c:axId val="115241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152420272"/>
        <c:crosses val="autoZero"/>
        <c:auto val="1"/>
        <c:lblAlgn val="ctr"/>
        <c:lblOffset val="100"/>
        <c:noMultiLvlLbl val="0"/>
      </c:catAx>
      <c:valAx>
        <c:axId val="11524202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15241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ketv.'!$A$29:$A$31</c:f>
              <c:strCache>
                <c:ptCount val="3"/>
                <c:pt idx="0">
                  <c:v>Suplanuotos lėšos (100 proc.)</c:v>
                </c:pt>
                <c:pt idx="1">
                  <c:v>Siektina išmokėtų lėšų vertė 2026 m. (39 proc.)</c:v>
                </c:pt>
                <c:pt idx="2">
                  <c:v>Projektams išmokėtų ES lėšų reikalavimo vykdymas (40 proc.)</c:v>
                </c:pt>
              </c:strCache>
            </c:strRef>
          </c:cat>
          <c:val>
            <c:numRef>
              <c:f>'Benra informacija II ketv.'!$B$29:$B$31</c:f>
              <c:numCache>
                <c:formatCode>#,##0.00</c:formatCode>
                <c:ptCount val="3"/>
                <c:pt idx="0">
                  <c:v>127572900</c:v>
                </c:pt>
                <c:pt idx="1">
                  <c:v>49753431</c:v>
                </c:pt>
                <c:pt idx="2">
                  <c:v>19983571.989999998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C-4514-964B-C73A6991A2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0591984"/>
        <c:axId val="660581424"/>
      </c:barChart>
      <c:catAx>
        <c:axId val="6605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81424"/>
        <c:crosses val="autoZero"/>
        <c:auto val="1"/>
        <c:lblAlgn val="ctr"/>
        <c:lblOffset val="100"/>
        <c:noMultiLvlLbl val="0"/>
      </c:catAx>
      <c:valAx>
        <c:axId val="6605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66059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'Benra informacija II ketv.'!$E$34</c:f>
              <c:strCache>
                <c:ptCount val="1"/>
                <c:pt idx="0">
                  <c:v>Išmokėtos lėšos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ketv.'!$D$35:$D$39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ketv.'!$E$35:$E$39</c:f>
              <c:numCache>
                <c:formatCode>#,##0.00</c:formatCode>
                <c:ptCount val="5"/>
                <c:pt idx="0">
                  <c:v>438070.57</c:v>
                </c:pt>
                <c:pt idx="1">
                  <c:v>3795529.97</c:v>
                </c:pt>
                <c:pt idx="2">
                  <c:v>4448608.21</c:v>
                </c:pt>
                <c:pt idx="3">
                  <c:v>592389.54</c:v>
                </c:pt>
                <c:pt idx="4">
                  <c:v>10708973.699999999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DF-4505-9CD5-2E89C5DB4801}"/>
            </c:ext>
          </c:extLst>
        </c:ser>
        <c:ser>
          <c:idx val="1"/>
          <c:order val="1"/>
          <c:tx>
            <c:strRef>
              <c:f>'Benra informacija II ketv.'!$F$34</c:f>
              <c:strCache>
                <c:ptCount val="1"/>
                <c:pt idx="0">
                  <c:v>Vertinamų PĮP vertė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DF-4505-9CD5-2E89C5DB480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DF-4505-9CD5-2E89C5DB4801}"/>
                </c:ext>
              </c:extLst>
            </c:dLbl>
            <c:dLbl>
              <c:idx val="3"/>
              <c:layout>
                <c:manualLayout>
                  <c:x val="0"/>
                  <c:y val="-3.5909707555449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DF-4505-9CD5-2E89C5DB480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DF-4505-9CD5-2E89C5DB48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'Benra informacija II ketv.'!$D$35:$D$39</c:f>
              <c:strCache>
                <c:ptCount val="5"/>
                <c:pt idx="0">
                  <c:v>Varėnos r. sav.</c:v>
                </c:pt>
                <c:pt idx="1">
                  <c:v>Lazdijų r. sav.</c:v>
                </c:pt>
                <c:pt idx="2">
                  <c:v>Druskininkų sav.</c:v>
                </c:pt>
                <c:pt idx="3">
                  <c:v>Alytaus r. sav.</c:v>
                </c:pt>
                <c:pt idx="4">
                  <c:v>Alytaus m. sav.</c:v>
                </c:pt>
              </c:strCache>
            </c:strRef>
          </c:cat>
          <c:val>
            <c:numRef>
              <c:f>'Benra informacija II ketv.'!$F$35:$F$39</c:f>
              <c:numCache>
                <c:formatCode>#,##0.00</c:formatCode>
                <c:ptCount val="5"/>
                <c:pt idx="0">
                  <c:v>5772652.8399999999</c:v>
                </c:pt>
                <c:pt idx="1">
                  <c:v>0</c:v>
                </c:pt>
                <c:pt idx="2">
                  <c:v>0</c:v>
                </c:pt>
                <c:pt idx="3">
                  <c:v>11061131.799999999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DF-4505-9CD5-2E89C5DB4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366592"/>
        <c:axId val="494361312"/>
      </c:barChart>
      <c:catAx>
        <c:axId val="49436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494361312"/>
        <c:crosses val="autoZero"/>
        <c:auto val="1"/>
        <c:lblAlgn val="ctr"/>
        <c:lblOffset val="100"/>
        <c:noMultiLvlLbl val="0"/>
      </c:catAx>
      <c:valAx>
        <c:axId val="494361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4943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Visuomenės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sveikatos paslaugos (1,57 mln.)</a:t>
            </a:r>
          </a:p>
        </c:rich>
      </c:tx>
      <c:layout>
        <c:manualLayout>
          <c:xMode val="edge"/>
          <c:yMode val="edge"/>
          <c:x val="0.22320544909809559"/>
          <c:y val="1.0560368730430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Lapas1!$A$16</c:f>
              <c:strCache>
                <c:ptCount val="1"/>
                <c:pt idx="0">
                  <c:v>Visuomenės sveikatos paslaugos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49-4212-8B8F-79442EA652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49-4212-8B8F-79442EA652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49-4212-8B8F-79442EA65234}"/>
              </c:ext>
            </c:extLst>
          </c:dPt>
          <c:dLbls>
            <c:dLbl>
              <c:idx val="1"/>
              <c:layout>
                <c:manualLayout>
                  <c:x val="-0.11877587390741894"/>
                  <c:y val="9.96681462284069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0,61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E49-4212-8B8F-79442EA65234}"/>
                </c:ext>
              </c:extLst>
            </c:dLbl>
            <c:dLbl>
              <c:idx val="2"/>
              <c:layout>
                <c:manualLayout>
                  <c:x val="0.2000384760507376"/>
                  <c:y val="-0.1831921401324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1,55</a:t>
                    </a:r>
                    <a:r>
                      <a:rPr lang="en-US" baseline="0"/>
                      <a:t> mln.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E49-4212-8B8F-79442EA65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Lapas1!$B$15:$D$15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Lapas1!$B$16:$D$16</c:f>
              <c:numCache>
                <c:formatCode>_("€"* #,##0_);_("€"* \(#,##0\);_("€"* "-"_);_(@_)</c:formatCode>
                <c:ptCount val="3"/>
                <c:pt idx="0">
                  <c:v>0</c:v>
                </c:pt>
                <c:pt idx="1">
                  <c:v>616468.74</c:v>
                </c:pt>
                <c:pt idx="2">
                  <c:v>1559878.57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49-4212-8B8F-79442EA65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Rūšiuojamųjų atliekų surinkimas (1,90 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Lapas2!$A$2</c:f>
              <c:strCache>
                <c:ptCount val="1"/>
                <c:pt idx="0">
                  <c:v>Rūšiuojamųjų atliekų surinkimas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DD-46E7-94B3-EC75675EEB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DD-46E7-94B3-EC75675EEB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DD-46E7-94B3-EC75675EEB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9DD-46E7-94B3-EC75675EEB3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DD-46E7-94B3-EC75675EEB3B}"/>
                </c:ext>
              </c:extLst>
            </c:dLbl>
            <c:dLbl>
              <c:idx val="1"/>
              <c:layout>
                <c:manualLayout>
                  <c:x val="0.10694356955380577"/>
                  <c:y val="0.238024205307669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1,90</a:t>
                    </a:r>
                    <a:r>
                      <a:rPr lang="en-US" baseline="0"/>
                      <a:t> mln.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DD-46E7-94B3-EC75675EEB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DD-46E7-94B3-EC75675EEB3B}"/>
                </c:ext>
              </c:extLst>
            </c:dLbl>
            <c:dLbl>
              <c:idx val="3"/>
              <c:layout>
                <c:manualLayout>
                  <c:x val="0.19257305336832897"/>
                  <c:y val="-6.12704141149023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1,90</a:t>
                    </a:r>
                    <a:r>
                      <a:rPr lang="en-US" baseline="0"/>
                      <a:t> mln.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DD-46E7-94B3-EC75675EE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Lapas2!$B$1:$E$1</c:f>
              <c:strCache>
                <c:ptCount val="4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  <c:pt idx="3">
                  <c:v>Suplanuotos lėšos</c:v>
                </c:pt>
              </c:strCache>
            </c:strRef>
          </c:cat>
          <c:val>
            <c:numRef>
              <c:f>Lapas2!$B$2:$E$2</c:f>
              <c:numCache>
                <c:formatCode>_("€"* #,##0_);_("€"* \(#,##0\);_("€"* "-"_);_(@_)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1900000</c:v>
                </c:pt>
                <c:pt idx="3">
                  <c:v>1900000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DD-46E7-94B3-EC75675EE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Darnus judumas regiono miestuose (3,65 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Lapas3!$A$2</c:f>
              <c:strCache>
                <c:ptCount val="1"/>
                <c:pt idx="0">
                  <c:v>Darnus judumas regiono miestuose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1C-499D-9333-F2E0F2A74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1C-499D-9333-F2E0F2A74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1C-499D-9333-F2E0F2A7413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1C-499D-9333-F2E0F2A741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1C-499D-9333-F2E0F2A74134}"/>
                </c:ext>
              </c:extLst>
            </c:dLbl>
            <c:dLbl>
              <c:idx val="2"/>
              <c:layout>
                <c:manualLayout>
                  <c:x val="-1.3648595671631113E-2"/>
                  <c:y val="-0.365323674904680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3,65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71C-499D-9333-F2E0F2A741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Lapas3!$B$1:$D$1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Lapas3!$B$2:$D$2</c:f>
              <c:numCache>
                <c:formatCode>_("€"* #,##0_);_("€"* \(#,##0\);_("€"* "-"_);_(@_)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3655000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1C-499D-9333-F2E0F2A74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Švietimas (7,60 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Lapas4!$A$2</c:f>
              <c:strCache>
                <c:ptCount val="1"/>
                <c:pt idx="0">
                  <c:v>Švietimas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79-40E5-8943-E0FDBF4E81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79-40E5-8943-E0FDBF4E81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79-40E5-8943-E0FDBF4E81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B79-40E5-8943-E0FDBF4E81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0.43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B79-40E5-8943-E0FDBF4E81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0,07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B79-40E5-8943-E0FDBF4E81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4,31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B79-40E5-8943-E0FDBF4E81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7,60</a:t>
                    </a:r>
                    <a:r>
                      <a:rPr lang="en-US" baseline="0"/>
                      <a:t> mln.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B79-40E5-8943-E0FDBF4E8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Lapas4!$B$1:$E$1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Lapas4!$B$2:$E$2</c:f>
              <c:numCache>
                <c:formatCode>_("€"* #,##0_);_("€"* \(#,##0\);_("€"* "-"_);_(@_)</c:formatCode>
                <c:ptCount val="4"/>
                <c:pt idx="0">
                  <c:v>425000</c:v>
                </c:pt>
                <c:pt idx="1">
                  <c:v>69000</c:v>
                </c:pt>
                <c:pt idx="2">
                  <c:v>4318099.54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79-40E5-8943-E0FDBF4E8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Socialinės paslaugos (8,35 mln.)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Lapas5!$A$2</c:f>
              <c:strCache>
                <c:ptCount val="1"/>
                <c:pt idx="0">
                  <c:v>Socialinės paslaugos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FF-4949-A157-377BBEF459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FF-4949-A157-377BBEF459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FF-4949-A157-377BBEF459DE}"/>
              </c:ext>
            </c:extLst>
          </c:dPt>
          <c:dLbls>
            <c:dLbl>
              <c:idx val="0"/>
              <c:layout>
                <c:manualLayout>
                  <c:x val="-0.15754659361416717"/>
                  <c:y val="7.65526358756045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2,63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FF-4949-A157-377BBEF459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0,04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FF-4949-A157-377BBEF459DE}"/>
                </c:ext>
              </c:extLst>
            </c:dLbl>
            <c:dLbl>
              <c:idx val="2"/>
              <c:layout>
                <c:manualLayout>
                  <c:x val="0.26434191473744922"/>
                  <c:y val="-0.16649365556173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4,44 mln.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FF-4949-A157-377BBEF45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Lapas5!$B$1:$D$1</c:f>
              <c:strCache>
                <c:ptCount val="3"/>
                <c:pt idx="0">
                  <c:v>Vertinamų PĮP vertė</c:v>
                </c:pt>
                <c:pt idx="1">
                  <c:v>Išmokėtos lėšos</c:v>
                </c:pt>
                <c:pt idx="2">
                  <c:v>Ruošiamų ir sudarytų sutarčių vertė</c:v>
                </c:pt>
              </c:strCache>
            </c:strRef>
          </c:cat>
          <c:val>
            <c:numRef>
              <c:f>Lapas5!$B$2:$D$2</c:f>
              <c:numCache>
                <c:formatCode>_("€"* #,##0_);_("€"* \(#,##0\);_("€"* "-"_);_(@_)</c:formatCode>
                <c:ptCount val="3"/>
                <c:pt idx="0">
                  <c:v>2635000</c:v>
                </c:pt>
                <c:pt idx="1">
                  <c:v>381616.19</c:v>
                </c:pt>
                <c:pt idx="2">
                  <c:v>4444855.99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FF-4949-A157-377BBEF45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473D07D2-AA1A-9BC6-DABD-7E442E1C46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D7E0E01-CB58-7B9C-5B11-8AF60823B6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7379F0-27A1-4BDD-A0BA-2AEEE24E1BC2}" type="datetimeFigureOut">
              <a:rPr lang="lt-LT" altLang="lt-LT"/>
              <a:pPr>
                <a:defRPr/>
              </a:pPr>
              <a:t>2026-03-02</a:t>
            </a:fld>
            <a:endParaRPr lang="lt-LT" alt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C3B5FEE-CD25-F6A0-4F44-9E33981C4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4C2DE38-9020-449D-CC6D-4574AB4EA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E72A3F-FD91-4082-BA68-E6BC8386AA4D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65821A-0D94-4754-1C55-5F43EEA1A2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D6217-9813-E454-421E-9ABF5E6896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F065BBE-1C58-4823-A37B-AD952BC97218}" type="datetimeFigureOut">
              <a:rPr lang="en-US" altLang="lt-LT"/>
              <a:pPr>
                <a:defRPr/>
              </a:pPr>
              <a:t>3/2/2026</a:t>
            </a:fld>
            <a:endParaRPr lang="en-US" altLang="lt-L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80D4E2-1A37-9FC1-4223-2624A84C61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B949C69-6A9A-B947-309C-3C0158400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5E9F-5AE2-4F6C-297C-87DBBDAC1A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76794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7FC3C-41EC-C730-912F-4AB3F28C0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42B50F0-CEDD-460C-8025-1C4BB1199570}" type="slidenum">
              <a:rPr lang="en-US" altLang="lt-LT"/>
              <a:pPr>
                <a:defRPr/>
              </a:pPr>
              <a:t>‹#›</a:t>
            </a:fld>
            <a:endParaRPr lang="en-US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1pPr>
    <a:lvl2pPr marL="38258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2pPr>
    <a:lvl3pPr marL="76676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3pPr>
    <a:lvl4pPr marL="1150938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4pPr>
    <a:lvl5pPr marL="1535113" algn="l" defTabSz="3825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 Light"/>
        <a:ea typeface="MS PGothic" panose="020B0600070205080204" pitchFamily="34" charset="-128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kaidrės vaizdo vietos rezervavimo ženklas 1">
            <a:extLst>
              <a:ext uri="{FF2B5EF4-FFF2-40B4-BE49-F238E27FC236}">
                <a16:creationId xmlns:a16="http://schemas.microsoft.com/office/drawing/2014/main" id="{858AF570-872E-DD47-F25E-DFD658753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astabų vietos rezervavimo ženklas 2">
            <a:extLst>
              <a:ext uri="{FF2B5EF4-FFF2-40B4-BE49-F238E27FC236}">
                <a16:creationId xmlns:a16="http://schemas.microsoft.com/office/drawing/2014/main" id="{09E8E7AF-0FD3-60CA-321A-A46128F91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altLang="lt-LT">
              <a:latin typeface="Calibri Light" panose="020F0302020204030204" pitchFamily="34" charset="0"/>
            </a:endParaRPr>
          </a:p>
        </p:txBody>
      </p:sp>
      <p:sp>
        <p:nvSpPr>
          <p:cNvPr id="6148" name="Skaidrės numerio vietos rezervavimo ženklas 3">
            <a:extLst>
              <a:ext uri="{FF2B5EF4-FFF2-40B4-BE49-F238E27FC236}">
                <a16:creationId xmlns:a16="http://schemas.microsoft.com/office/drawing/2014/main" id="{20FCBA66-8C7B-FC0B-2C90-9E1CBBE0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1BFE79-7498-4BC0-A3CA-F1C7E9F0EC0F}" type="slidenum">
              <a:rPr lang="en-US" altLang="lt-LT" smtClean="0"/>
              <a:pPr/>
              <a:t>3</a:t>
            </a:fld>
            <a:endParaRPr lang="en-US" alt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398" y="754164"/>
            <a:ext cx="5607253" cy="744968"/>
          </a:xfrm>
          <a:prstGeom prst="rect">
            <a:avLst/>
          </a:prstGeom>
        </p:spPr>
        <p:txBody>
          <a:bodyPr vert="horz" lIns="38405" tIns="19202" rIns="38405" bIns="19202"/>
          <a:lstStyle>
            <a:lvl1pPr algn="r">
              <a:defRPr sz="2500" b="1" i="0" spc="126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306726" y="1695450"/>
            <a:ext cx="2400925" cy="476250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FontTx/>
              <a:buNone/>
              <a:defRPr sz="1000" spc="252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10906184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67956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867404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97449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216406" y="634045"/>
            <a:ext cx="2325497" cy="314495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53909" y="634045"/>
            <a:ext cx="2038881" cy="225203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0" i="0" spc="126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61906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" y="2584077"/>
            <a:ext cx="4596037" cy="257593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596046" y="7812"/>
            <a:ext cx="4547963" cy="2568124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549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978151" y="3961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3961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2667933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184047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329913" y="0"/>
            <a:ext cx="2835936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316430" y="2667762"/>
            <a:ext cx="2827570" cy="247573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316430" y="-4180"/>
            <a:ext cx="2827570" cy="2475571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725598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270401" y="542880"/>
            <a:ext cx="6198692" cy="1976552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001619" y="2639302"/>
            <a:ext cx="1467483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24538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839515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262430" y="2639302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93319" y="542878"/>
            <a:ext cx="1454275" cy="115557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93319" y="1826763"/>
            <a:ext cx="1454275" cy="1968117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924395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223221"/>
            <a:ext cx="4332676" cy="4920280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 lIns="38405" tIns="19202" rIns="38405" bIns="19202">
            <a:no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4625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096396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5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1877260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  <p:sp>
        <p:nvSpPr>
          <p:cNvPr id="6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3986828" y="1316853"/>
            <a:ext cx="1316982" cy="1315802"/>
          </a:xfrm>
          <a:prstGeom prst="ellipse">
            <a:avLst/>
          </a:prstGeom>
        </p:spPr>
        <p:txBody>
          <a:bodyPr lIns="38405" tIns="19202" rIns="38405" bIns="19202">
            <a:noAutofit/>
          </a:bodyPr>
          <a:lstStyle>
            <a:lvl1pPr marL="0" indent="0">
              <a:lnSpc>
                <a:spcPct val="130000"/>
              </a:lnSpc>
              <a:buNone/>
              <a:defRPr sz="600" baseline="0">
                <a:solidFill>
                  <a:srgbClr val="072C62"/>
                </a:solidFill>
                <a:latin typeface="+mn-lt"/>
              </a:defRPr>
            </a:lvl1pPr>
          </a:lstStyle>
          <a:p>
            <a:pPr lvl="0"/>
            <a:r>
              <a:rPr lang="x-none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0483447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02507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534540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5766573" y="777374"/>
            <a:ext cx="2079633" cy="263398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970421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60818" y="1631601"/>
            <a:ext cx="2376359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5205" y="1631601"/>
            <a:ext cx="2380073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aseline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291808" y="1631601"/>
            <a:ext cx="2572480" cy="1780676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7620222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983977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595983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363601" y="1461270"/>
            <a:ext cx="1204645" cy="2129739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1457548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195758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10956" y="1656879"/>
            <a:ext cx="2919767" cy="1652926"/>
          </a:xfrm>
          <a:prstGeom prst="rect">
            <a:avLst/>
          </a:prstGeom>
          <a:effectLst/>
        </p:spPr>
        <p:txBody>
          <a:bodyPr lIns="38405" tIns="19202" rIns="38405" bIns="19202"/>
          <a:lstStyle>
            <a:lvl1pPr marL="0" indent="0">
              <a:buNone/>
              <a:defRPr sz="1100" b="0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182300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0163" y="658116"/>
            <a:ext cx="3696663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7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/>
          </p:nvPr>
        </p:nvSpPr>
        <p:spPr>
          <a:xfrm>
            <a:off x="4678002" y="656023"/>
            <a:ext cx="4173037" cy="2363405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Font typeface="Arial"/>
              <a:buNone/>
              <a:defRPr sz="1000" b="0" i="0" spc="126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lt-LT"/>
          </a:p>
          <a:p>
            <a:pPr lvl="0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261657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01440" y="2282260"/>
            <a:ext cx="2057936" cy="212527"/>
          </a:xfrm>
          <a:prstGeom prst="rect">
            <a:avLst/>
          </a:prstGeom>
        </p:spPr>
        <p:txBody>
          <a:bodyPr lIns="38405" tIns="19202" rIns="38405" bIns="19202" anchor="b"/>
          <a:lstStyle>
            <a:lvl1pPr algn="r">
              <a:defRPr sz="1200" b="0" i="0">
                <a:solidFill>
                  <a:srgbClr val="072C62"/>
                </a:solidFill>
                <a:latin typeface="+mn-lt"/>
              </a:defRPr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1440" y="2807105"/>
            <a:ext cx="2057936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800" b="0" i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0"/>
          </p:nvPr>
        </p:nvSpPr>
        <p:spPr>
          <a:xfrm>
            <a:off x="3982487" y="926804"/>
            <a:ext cx="4276889" cy="301823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None/>
              <a:defRPr sz="1800" b="1" i="0" spc="252" baseline="0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</p:txBody>
      </p:sp>
    </p:spTree>
    <p:extLst>
      <p:ext uri="{BB962C8B-B14F-4D97-AF65-F5344CB8AC3E}">
        <p14:creationId xmlns:p14="http://schemas.microsoft.com/office/powerpoint/2010/main" val="147592258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443729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875178" y="1244435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63999" y="1244434"/>
            <a:ext cx="2265467" cy="2333393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 algn="ctr">
              <a:buNone/>
              <a:defRPr sz="10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46856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067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91333" cy="5160758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840014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8022" y="0"/>
            <a:ext cx="4575979" cy="51435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808274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66814" y="859656"/>
            <a:ext cx="4202600" cy="266048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092903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615828" y="331975"/>
            <a:ext cx="1686787" cy="213520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 b="1" i="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99379" y="331975"/>
            <a:ext cx="3286358" cy="4532390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n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/>
          </p:nvPr>
        </p:nvSpPr>
        <p:spPr>
          <a:xfrm>
            <a:off x="181022" y="331975"/>
            <a:ext cx="3239344" cy="1685738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l">
              <a:buNone/>
              <a:defRPr sz="1800" b="1" i="0" spc="252">
                <a:solidFill>
                  <a:srgbClr val="072C62"/>
                </a:solidFill>
                <a:latin typeface="+mn-lt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9890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843825" y="998294"/>
            <a:ext cx="2376893" cy="2982279"/>
          </a:xfrm>
          <a:prstGeom prst="rect">
            <a:avLst/>
          </a:prstGeom>
          <a:effectLst/>
        </p:spPr>
        <p:txBody>
          <a:bodyPr lIns="38405" tIns="19202" rIns="38405" bIns="19202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rgbClr val="072C62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419822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94" r:id="rId1"/>
    <p:sldLayoutId id="2147485595" r:id="rId2"/>
    <p:sldLayoutId id="2147485596" r:id="rId3"/>
    <p:sldLayoutId id="2147485597" r:id="rId4"/>
    <p:sldLayoutId id="2147485598" r:id="rId5"/>
    <p:sldLayoutId id="2147485599" r:id="rId6"/>
    <p:sldLayoutId id="2147485600" r:id="rId7"/>
    <p:sldLayoutId id="2147485601" r:id="rId8"/>
    <p:sldLayoutId id="2147485602" r:id="rId9"/>
    <p:sldLayoutId id="2147485603" r:id="rId10"/>
    <p:sldLayoutId id="2147485604" r:id="rId11"/>
    <p:sldLayoutId id="2147485605" r:id="rId12"/>
    <p:sldLayoutId id="2147485606" r:id="rId13"/>
    <p:sldLayoutId id="2147485607" r:id="rId14"/>
    <p:sldLayoutId id="2147485608" r:id="rId15"/>
    <p:sldLayoutId id="2147485609" r:id="rId16"/>
    <p:sldLayoutId id="2147485610" r:id="rId17"/>
    <p:sldLayoutId id="2147485611" r:id="rId18"/>
    <p:sldLayoutId id="2147485612" r:id="rId19"/>
    <p:sldLayoutId id="2147485613" r:id="rId20"/>
    <p:sldLayoutId id="2147485614" r:id="rId21"/>
    <p:sldLayoutId id="2147485615" r:id="rId22"/>
    <p:sldLayoutId id="2147485616" r:id="rId23"/>
  </p:sldLayoutIdLst>
  <p:transition spd="slow" advClick="0"/>
  <p:hf hdr="0" ftr="0" dt="0"/>
  <p:txStyles>
    <p:titleStyle>
      <a:lvl1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5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2pPr>
      <a:lvl3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3pPr>
      <a:lvl4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4pPr>
      <a:lvl5pPr algn="l" defTabSz="766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5pPr>
      <a:lvl6pPr marL="4572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6pPr>
      <a:lvl7pPr marL="9144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7pPr>
      <a:lvl8pPr marL="13716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8pPr>
      <a:lvl9pPr marL="1828800" algn="l" defTabSz="76676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Lato Light" pitchFamily="125" charset="0"/>
          <a:ea typeface="Lato Light" pitchFamily="125" charset="0"/>
          <a:cs typeface="Lato Light" pitchFamily="125" charset="0"/>
        </a:defRPr>
      </a:lvl9pPr>
    </p:titleStyle>
    <p:bodyStyle>
      <a:lvl1pPr marL="190500" indent="-190500" algn="l" defTabSz="766763" rtl="0" eaLnBrk="0" fontAlgn="base" hangingPunct="0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7467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7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95885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343025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727200" indent="-190500" algn="l" defTabSz="766763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lang="en-US" sz="13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111841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813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84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755" indent="-191986" algn="l" defTabSz="76794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71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42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13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85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856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827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798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770" algn="l" defTabSz="76794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2A5B-7B24-F6A7-3FCA-62EAE767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875" y="1146175"/>
            <a:ext cx="7197725" cy="23923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lt-LT" alt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2022–2030 m. Alytaus regiono plėtros plano įgyvendinimas ir Regionų plėtros programos įgyvendinimo priežiūros plane numatytų regionui investavimo plano reikalavimų užtikrinimas</a:t>
            </a:r>
            <a:endParaRPr alt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7EBEABBF-6906-951C-662E-4DCDB7C6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4814888"/>
            <a:ext cx="206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lt-LT" altLang="lt-LT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m. kovo 2 d.</a:t>
            </a: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1E323-0013-0D15-A2F7-F773D02096F7}"/>
              </a:ext>
            </a:extLst>
          </p:cNvPr>
          <p:cNvSpPr txBox="1"/>
          <p:nvPr/>
        </p:nvSpPr>
        <p:spPr>
          <a:xfrm>
            <a:off x="1730829" y="163286"/>
            <a:ext cx="57748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4ABDFD9-0F58-147A-AEA5-7C919FDEF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22348"/>
              </p:ext>
            </p:extLst>
          </p:nvPr>
        </p:nvGraphicFramePr>
        <p:xfrm>
          <a:off x="1514905" y="755117"/>
          <a:ext cx="6502318" cy="366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725125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737DB7-B9BA-B987-8890-0B0433B26CBA}"/>
              </a:ext>
            </a:extLst>
          </p:cNvPr>
          <p:cNvSpPr txBox="1"/>
          <p:nvPr/>
        </p:nvSpPr>
        <p:spPr>
          <a:xfrm>
            <a:off x="419100" y="233217"/>
            <a:ext cx="82568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804B880-B8CE-1970-EAB2-7B54508B26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983700"/>
              </p:ext>
            </p:extLst>
          </p:nvPr>
        </p:nvGraphicFramePr>
        <p:xfrm>
          <a:off x="1527932" y="740461"/>
          <a:ext cx="6005544" cy="366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166479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3C6913-362E-5778-9CA9-CB514BA03E54}"/>
              </a:ext>
            </a:extLst>
          </p:cNvPr>
          <p:cNvSpPr txBox="1"/>
          <p:nvPr/>
        </p:nvSpPr>
        <p:spPr>
          <a:xfrm>
            <a:off x="419100" y="233217"/>
            <a:ext cx="82568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7DBE484-30E9-DE34-B255-CFD326BC6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96469"/>
              </p:ext>
            </p:extLst>
          </p:nvPr>
        </p:nvGraphicFramePr>
        <p:xfrm>
          <a:off x="1575129" y="766916"/>
          <a:ext cx="612942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133083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FA5F65-5DD9-5073-BC4E-C8D1B6B2BDF0}"/>
              </a:ext>
            </a:extLst>
          </p:cNvPr>
          <p:cNvSpPr txBox="1"/>
          <p:nvPr/>
        </p:nvSpPr>
        <p:spPr>
          <a:xfrm>
            <a:off x="391885" y="270948"/>
            <a:ext cx="810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575B870-246E-A671-6420-A4D3F465F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586111"/>
              </p:ext>
            </p:extLst>
          </p:nvPr>
        </p:nvGraphicFramePr>
        <p:xfrm>
          <a:off x="1631171" y="775397"/>
          <a:ext cx="5881657" cy="340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0584482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ACA85-920C-1DBF-6DD3-ABDF8A54D628}"/>
              </a:ext>
            </a:extLst>
          </p:cNvPr>
          <p:cNvSpPr txBox="1"/>
          <p:nvPr/>
        </p:nvSpPr>
        <p:spPr>
          <a:xfrm>
            <a:off x="391885" y="270948"/>
            <a:ext cx="810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E37B719-FB0F-E85A-DBEB-21E30590F6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890193"/>
              </p:ext>
            </p:extLst>
          </p:nvPr>
        </p:nvGraphicFramePr>
        <p:xfrm>
          <a:off x="1362751" y="840289"/>
          <a:ext cx="6359504" cy="354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278128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0DEF35E-BCF7-5116-D88B-4015ABECD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501090"/>
              </p:ext>
            </p:extLst>
          </p:nvPr>
        </p:nvGraphicFramePr>
        <p:xfrm>
          <a:off x="1420177" y="983457"/>
          <a:ext cx="6303645" cy="323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0E7BE4-C35D-23F1-38E4-50EC01678430}"/>
              </a:ext>
            </a:extLst>
          </p:cNvPr>
          <p:cNvSpPr txBox="1"/>
          <p:nvPr/>
        </p:nvSpPr>
        <p:spPr>
          <a:xfrm>
            <a:off x="391885" y="270948"/>
            <a:ext cx="8109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95430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8C54A1-C1F1-48F6-6F8C-668EAB83DF09}"/>
              </a:ext>
            </a:extLst>
          </p:cNvPr>
          <p:cNvSpPr txBox="1"/>
          <p:nvPr/>
        </p:nvSpPr>
        <p:spPr>
          <a:xfrm>
            <a:off x="928688" y="279400"/>
            <a:ext cx="73818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PROJEKTŲ ĮGYVENDINIMO PLANŲ TEIKIMO SITUACIJA REGIONE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D79F01-5A0B-901B-E073-B77939EAE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36789"/>
              </p:ext>
            </p:extLst>
          </p:nvPr>
        </p:nvGraphicFramePr>
        <p:xfrm>
          <a:off x="-546931" y="779558"/>
          <a:ext cx="3067940" cy="179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6AD16534-9F44-D721-F9AB-8923BB739C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7956"/>
              </p:ext>
            </p:extLst>
          </p:nvPr>
        </p:nvGraphicFramePr>
        <p:xfrm>
          <a:off x="-236621" y="2646947"/>
          <a:ext cx="2757630" cy="194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59D206E-65A3-5A2A-2AA3-CDE774A83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016496"/>
              </p:ext>
            </p:extLst>
          </p:nvPr>
        </p:nvGraphicFramePr>
        <p:xfrm>
          <a:off x="2011588" y="2455031"/>
          <a:ext cx="3256448" cy="184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C3D3D7B-704B-8E5B-9D33-C8E1818A8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659108"/>
              </p:ext>
            </p:extLst>
          </p:nvPr>
        </p:nvGraphicFramePr>
        <p:xfrm>
          <a:off x="760163" y="779557"/>
          <a:ext cx="7550399" cy="346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5594994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83627-A168-C26C-60DF-5AE9D31ABFD0}"/>
              </a:ext>
            </a:extLst>
          </p:cNvPr>
          <p:cNvSpPr txBox="1"/>
          <p:nvPr/>
        </p:nvSpPr>
        <p:spPr>
          <a:xfrm>
            <a:off x="619125" y="260350"/>
            <a:ext cx="80946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2022–2030 METŲ REGIONŲ PLĖTROS PROGRAMOS ĮGYVENDINIMO PRIEŽIŪROS PLANE REGIONAMS NUSTATYTI REIKALAVIMAI </a:t>
            </a:r>
            <a:r>
              <a:rPr lang="lt-LT" sz="1400" b="1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2026 METAMS</a:t>
            </a:r>
            <a:endParaRPr lang="lt-LT" sz="14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ECDAB21A-B06E-C9C2-1310-08C89D12482F}"/>
              </a:ext>
            </a:extLst>
          </p:cNvPr>
          <p:cNvSpPr/>
          <p:nvPr/>
        </p:nvSpPr>
        <p:spPr>
          <a:xfrm>
            <a:off x="4906169" y="1157288"/>
            <a:ext cx="3722688" cy="20240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LĖŠŲ IŠMOKĖJIMAS PROJEKTAMS</a:t>
            </a:r>
          </a:p>
          <a:p>
            <a:pPr algn="just">
              <a:lnSpc>
                <a:spcPct val="110000"/>
              </a:lnSpc>
              <a:defRPr/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projektų vykdytojams išmokėtos ES lėšos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39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 regionui numatytų ES lėšų.</a:t>
            </a:r>
            <a:endParaRPr lang="lt-LT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13E971B9-B566-A9F9-1ADC-EDD0B95D0B23}"/>
              </a:ext>
            </a:extLst>
          </p:cNvPr>
          <p:cNvSpPr/>
          <p:nvPr/>
        </p:nvSpPr>
        <p:spPr>
          <a:xfrm>
            <a:off x="981075" y="1157288"/>
            <a:ext cx="3611563" cy="203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defRPr/>
            </a:pPr>
            <a:r>
              <a:rPr lang="lt-LT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SUDARYMAS </a:t>
            </a:r>
          </a:p>
          <a:p>
            <a:pPr algn="just">
              <a:lnSpc>
                <a:spcPct val="110000"/>
              </a:lnSpc>
              <a:defRPr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rojektų, skirtų įgyvendinti RPP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pažangos priemones, finansavimo sutarčių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lėšų dalis turi sudaryti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proc.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regionui numatytų ES lėšų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89CCE293-A207-84AD-6278-E064C67DE085}"/>
              </a:ext>
            </a:extLst>
          </p:cNvPr>
          <p:cNvSpPr/>
          <p:nvPr/>
        </p:nvSpPr>
        <p:spPr>
          <a:xfrm>
            <a:off x="960438" y="3579813"/>
            <a:ext cx="3611562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 </a:t>
            </a:r>
            <a:fld id="{416AFF66-567A-4E84-8625-483DA0DB1F17}" type="VALUE"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127 572 900,00</a:t>
            </a:fld>
            <a:r>
              <a:rPr lang="lt-LT" alt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alt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93FCD35A-EF3E-4753-F083-286A4BA35A09}"/>
              </a:ext>
            </a:extLst>
          </p:cNvPr>
          <p:cNvSpPr/>
          <p:nvPr/>
        </p:nvSpPr>
        <p:spPr>
          <a:xfrm>
            <a:off x="4945857" y="3579812"/>
            <a:ext cx="3683000" cy="3206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mažiau kaip</a:t>
            </a:r>
            <a:r>
              <a:rPr lang="lt-LT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49 753 431 </a:t>
            </a:r>
            <a:r>
              <a:rPr lang="lt-L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endParaRPr lang="lt-LT" sz="1400" dirty="0">
              <a:solidFill>
                <a:schemeClr val="bg1"/>
              </a:solidFill>
            </a:endParaRPr>
          </a:p>
        </p:txBody>
      </p:sp>
      <p:sp>
        <p:nvSpPr>
          <p:cNvPr id="2" name="Rodyklė: žemyn 1">
            <a:extLst>
              <a:ext uri="{FF2B5EF4-FFF2-40B4-BE49-F238E27FC236}">
                <a16:creationId xmlns:a16="http://schemas.microsoft.com/office/drawing/2014/main" id="{1A0293FE-B03D-9DD8-045D-9CA7D01F2CE0}"/>
              </a:ext>
            </a:extLst>
          </p:cNvPr>
          <p:cNvSpPr/>
          <p:nvPr/>
        </p:nvSpPr>
        <p:spPr>
          <a:xfrm>
            <a:off x="2741613" y="3252788"/>
            <a:ext cx="46037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  <p:sp>
        <p:nvSpPr>
          <p:cNvPr id="3" name="Rodyklė: žemyn 2">
            <a:extLst>
              <a:ext uri="{FF2B5EF4-FFF2-40B4-BE49-F238E27FC236}">
                <a16:creationId xmlns:a16="http://schemas.microsoft.com/office/drawing/2014/main" id="{DB764980-1051-0B5C-C222-8BBF08C9EFE2}"/>
              </a:ext>
            </a:extLst>
          </p:cNvPr>
          <p:cNvSpPr/>
          <p:nvPr/>
        </p:nvSpPr>
        <p:spPr>
          <a:xfrm>
            <a:off x="6721475" y="3252788"/>
            <a:ext cx="46038" cy="2635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>
            <a:extLst>
              <a:ext uri="{FF2B5EF4-FFF2-40B4-BE49-F238E27FC236}">
                <a16:creationId xmlns:a16="http://schemas.microsoft.com/office/drawing/2014/main" id="{7DB6BDF3-2E22-AB79-21E0-E1EE0122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41313"/>
            <a:ext cx="77073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SUTARČIŲ SUDARYMO REIKALAVIMO VYKDYMO </a:t>
            </a:r>
            <a:r>
              <a:rPr lang="lt-LT" altLang="lt-LT" sz="14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ESAMA SITUACIJA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59570-E0F6-3172-C6D2-299A05CE85DC}"/>
              </a:ext>
            </a:extLst>
          </p:cNvPr>
          <p:cNvSpPr txBox="1"/>
          <p:nvPr/>
        </p:nvSpPr>
        <p:spPr>
          <a:xfrm>
            <a:off x="106363" y="4306888"/>
            <a:ext cx="6659562" cy="555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PASTABA: Per 202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I </a:t>
            </a:r>
            <a:r>
              <a:rPr lang="en-US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ketv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udaryt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sutarčių vertė išaugo 8 proc., </a:t>
            </a: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didžiausias pokytis –  Varėnos r. sav.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(sudarytų sutarčių vertė </a:t>
            </a: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išaugo 4,67 Eur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2026-02-18 duomenys.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04A7601-D6DD-F566-682D-26E63ABDD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866521"/>
              </p:ext>
            </p:extLst>
          </p:nvPr>
        </p:nvGraphicFramePr>
        <p:xfrm>
          <a:off x="654341" y="805343"/>
          <a:ext cx="8053431" cy="313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C6352-6530-212D-EB97-21225463BE0D}"/>
              </a:ext>
            </a:extLst>
          </p:cNvPr>
          <p:cNvSpPr txBox="1"/>
          <p:nvPr/>
        </p:nvSpPr>
        <p:spPr>
          <a:xfrm>
            <a:off x="952500" y="311150"/>
            <a:ext cx="75660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FINANSAVIMO 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SUTARČIŲ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SUDARYMO REIKALAVIMO VYKDYMO PAGAL SAVIVALDYBES</a:t>
            </a: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EUR</a:t>
            </a:r>
            <a:endParaRPr 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2C5F4-9A55-6297-CE32-75F78DBF5C9D}"/>
              </a:ext>
            </a:extLst>
          </p:cNvPr>
          <p:cNvSpPr txBox="1"/>
          <p:nvPr/>
        </p:nvSpPr>
        <p:spPr>
          <a:xfrm>
            <a:off x="212724" y="4584700"/>
            <a:ext cx="6630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PASTABA. Bendro savivaldybių projekto  Komunalinių atliekų rūšiuojamojo surinkimo infrastruktūros plėtra Alytaus regione“ sutarties lėšos šioje lentelėje nėra įtrauktos. 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duomenys</a:t>
            </a:r>
            <a:endParaRPr lang="lt-LT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8DE872-690F-464B-F8D9-B95C4CEDE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51152"/>
              </p:ext>
            </p:extLst>
          </p:nvPr>
        </p:nvGraphicFramePr>
        <p:xfrm>
          <a:off x="258671" y="973123"/>
          <a:ext cx="8524601" cy="323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>
            <a:extLst>
              <a:ext uri="{FF2B5EF4-FFF2-40B4-BE49-F238E27FC236}">
                <a16:creationId xmlns:a16="http://schemas.microsoft.com/office/drawing/2014/main" id="{8DD708AC-F999-1A3E-1258-F2FD895D0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09550"/>
            <a:ext cx="677545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2307B-A0F4-4FE9-0683-75E1898F3C0A}"/>
              </a:ext>
            </a:extLst>
          </p:cNvPr>
          <p:cNvSpPr txBox="1"/>
          <p:nvPr/>
        </p:nvSpPr>
        <p:spPr>
          <a:xfrm>
            <a:off x="123210" y="4319501"/>
            <a:ext cx="67214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PASTABA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Per 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1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ketv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išmokėtos lėšos išaugo 5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proc.</a:t>
            </a:r>
          </a:p>
          <a:p>
            <a:pPr>
              <a:defRPr/>
            </a:pP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6-01-31</a:t>
            </a:r>
            <a:r>
              <a:rPr lang="lt-LT" altLang="lt-LT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duomenys.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88D3D2-C04E-1016-2BAA-3EAF2F8B8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738342"/>
              </p:ext>
            </p:extLst>
          </p:nvPr>
        </p:nvGraphicFramePr>
        <p:xfrm>
          <a:off x="247426" y="623944"/>
          <a:ext cx="8380207" cy="331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49909A-1388-94CC-89E7-8DA8C98B1173}"/>
              </a:ext>
            </a:extLst>
          </p:cNvPr>
          <p:cNvSpPr txBox="1"/>
          <p:nvPr/>
        </p:nvSpPr>
        <p:spPr>
          <a:xfrm>
            <a:off x="1203434" y="299545"/>
            <a:ext cx="673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PROJEKTAMS </a:t>
            </a:r>
            <a:r>
              <a:rPr lang="en-US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altLang="lt-LT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ŠMOKĖTOS </a:t>
            </a:r>
            <a:r>
              <a:rPr lang="lt-LT" altLang="lt-LT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LĖŠOS PAGAL SAVIVALDYBES, EUR</a:t>
            </a:r>
            <a:endParaRPr lang="lt-LT" alt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A839A-752A-C0F3-0A0A-C3940F5F22AF}"/>
              </a:ext>
            </a:extLst>
          </p:cNvPr>
          <p:cNvSpPr txBox="1"/>
          <p:nvPr/>
        </p:nvSpPr>
        <p:spPr>
          <a:xfrm>
            <a:off x="290348" y="4587875"/>
            <a:ext cx="230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lt-LT" sz="9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2026-01-31 duomenys.</a:t>
            </a:r>
            <a:endParaRPr lang="lt-LT" sz="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9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616633D-FC46-F606-0B9A-75718005A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401584"/>
              </p:ext>
            </p:extLst>
          </p:nvPr>
        </p:nvGraphicFramePr>
        <p:xfrm>
          <a:off x="643029" y="822765"/>
          <a:ext cx="8109085" cy="324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4950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51425B-5263-1616-0819-F48B175F245C}"/>
              </a:ext>
            </a:extLst>
          </p:cNvPr>
          <p:cNvSpPr txBox="1"/>
          <p:nvPr/>
        </p:nvSpPr>
        <p:spPr>
          <a:xfrm>
            <a:off x="635620" y="279112"/>
            <a:ext cx="8045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3D0CC3A-D911-7CE0-3ECB-001080411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928896"/>
              </p:ext>
            </p:extLst>
          </p:nvPr>
        </p:nvGraphicFramePr>
        <p:xfrm>
          <a:off x="1785256" y="908270"/>
          <a:ext cx="5938157" cy="375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258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5D5528-9B72-34CD-6CCE-4128C8CE16A4}"/>
              </a:ext>
            </a:extLst>
          </p:cNvPr>
          <p:cNvSpPr txBox="1"/>
          <p:nvPr/>
        </p:nvSpPr>
        <p:spPr>
          <a:xfrm>
            <a:off x="635620" y="279112"/>
            <a:ext cx="8045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0B31736-6A23-C349-3490-16BE0DF5E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619126"/>
              </p:ext>
            </p:extLst>
          </p:nvPr>
        </p:nvGraphicFramePr>
        <p:xfrm>
          <a:off x="1097280" y="690226"/>
          <a:ext cx="6565982" cy="35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486087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EB06FC-92E9-B5DA-5CC4-4C95851EA90E}"/>
              </a:ext>
            </a:extLst>
          </p:cNvPr>
          <p:cNvSpPr txBox="1"/>
          <p:nvPr/>
        </p:nvSpPr>
        <p:spPr>
          <a:xfrm>
            <a:off x="454478" y="238660"/>
            <a:ext cx="82350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altLang="lt-LT" sz="1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PAŽANGOS PRIEMONĖMS ĮGYVENDINTI SUPLANUOTŲ LĖŠŲ PANAUDOJIMAS, EUR</a:t>
            </a:r>
            <a:endParaRPr lang="lt-LT" sz="1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28AD06B-2724-D722-F714-9F9EAE4BF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910732"/>
              </p:ext>
            </p:extLst>
          </p:nvPr>
        </p:nvGraphicFramePr>
        <p:xfrm>
          <a:off x="1244763" y="778715"/>
          <a:ext cx="6583681" cy="374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3997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1749</TotalTime>
  <Words>447</Words>
  <Application>Microsoft Office PowerPoint</Application>
  <PresentationFormat>Demonstracija ekrane (16:9)</PresentationFormat>
  <Paragraphs>69</Paragraphs>
  <Slides>16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Lato Light</vt:lpstr>
      <vt:lpstr>Times New Roman</vt:lpstr>
      <vt:lpstr>Default Theme</vt:lpstr>
      <vt:lpstr>2022–2030 m. Alytaus regiono plėtros plano įgyvendinimas ir Regionų plėtros programos įgyvendinimo priežiūros plane numatytų regionui investavimo plano reikalavimų užtikrinimas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Giedrė Šešelgienė</dc:creator>
  <cp:lastModifiedBy>Girmante Katinaitė-Stočkuvienė</cp:lastModifiedBy>
  <cp:revision>9</cp:revision>
  <cp:lastPrinted>2025-12-17T08:03:44Z</cp:lastPrinted>
  <dcterms:created xsi:type="dcterms:W3CDTF">2014-11-12T21:47:38Z</dcterms:created>
  <dcterms:modified xsi:type="dcterms:W3CDTF">2026-03-02T08:04:42Z</dcterms:modified>
</cp:coreProperties>
</file>