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3" r:id="rId3"/>
  </p:sldMasterIdLst>
  <p:notesMasterIdLst>
    <p:notesMasterId r:id="rId9"/>
  </p:notesMasterIdLst>
  <p:sldIdLst>
    <p:sldId id="256" r:id="rId4"/>
    <p:sldId id="414" r:id="rId5"/>
    <p:sldId id="413" r:id="rId6"/>
    <p:sldId id="415" r:id="rId7"/>
    <p:sldId id="411" r:id="rId8"/>
  </p:sldIdLst>
  <p:sldSz cx="9144000" cy="5145088"/>
  <p:notesSz cx="6796088" cy="987425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ja Šimkutė ARPT" initials="VŠA" lastIdx="1" clrIdx="0">
    <p:extLst>
      <p:ext uri="{19B8F6BF-5375-455C-9EA6-DF929625EA0E}">
        <p15:presenceInfo xmlns:p15="http://schemas.microsoft.com/office/powerpoint/2012/main" userId="S::virginija.simkute@alytausregionas.lt::e1cccb15-7910-41f9-9643-efdbc9dfbc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54568"/>
    <a:srgbClr val="00664D"/>
    <a:srgbClr val="008000"/>
    <a:srgbClr val="69D8FF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B7E99-BB8F-41CD-9E7B-767C84E332BA}" v="44" dt="2026-06-23T05:55:27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Vidutinis stilius 4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85" autoAdjust="0"/>
  </p:normalViewPr>
  <p:slideViewPr>
    <p:cSldViewPr>
      <p:cViewPr varScale="1">
        <p:scale>
          <a:sx n="150" d="100"/>
          <a:sy n="150" d="100"/>
        </p:scale>
        <p:origin x="474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 Petkeviciute-Siliuniene" userId="a2131949-5572-482b-9c51-befe6bc8f127" providerId="ADAL" clId="{A7F9F8FA-125A-450A-AC38-D417B2443CA1}"/>
    <pc:docChg chg="undo custSel addSld delSld modSld sldOrd">
      <pc:chgData name="Vita Petkeviciute-Siliuniene" userId="a2131949-5572-482b-9c51-befe6bc8f127" providerId="ADAL" clId="{A7F9F8FA-125A-450A-AC38-D417B2443CA1}" dt="2026-06-23T05:56:38.548" v="1239" actId="113"/>
      <pc:docMkLst>
        <pc:docMk/>
      </pc:docMkLst>
      <pc:sldChg chg="addSp delSp modSp mod">
        <pc:chgData name="Vita Petkeviciute-Siliuniene" userId="a2131949-5572-482b-9c51-befe6bc8f127" providerId="ADAL" clId="{A7F9F8FA-125A-450A-AC38-D417B2443CA1}" dt="2026-06-22T12:41:36.866" v="1143" actId="20577"/>
        <pc:sldMkLst>
          <pc:docMk/>
          <pc:sldMk cId="0" sldId="256"/>
        </pc:sldMkLst>
        <pc:spChg chg="mod">
          <ac:chgData name="Vita Petkeviciute-Siliuniene" userId="a2131949-5572-482b-9c51-befe6bc8f127" providerId="ADAL" clId="{A7F9F8FA-125A-450A-AC38-D417B2443CA1}" dt="2026-06-22T12:41:36.866" v="1143" actId="20577"/>
          <ac:spMkLst>
            <pc:docMk/>
            <pc:sldMk cId="0" sldId="256"/>
            <ac:spMk id="4" creationId="{CFDCE491-00C5-449F-BB92-89FDB93E34A4}"/>
          </ac:spMkLst>
        </pc:spChg>
        <pc:picChg chg="del">
          <ac:chgData name="Vita Petkeviciute-Siliuniene" userId="a2131949-5572-482b-9c51-befe6bc8f127" providerId="ADAL" clId="{A7F9F8FA-125A-450A-AC38-D417B2443CA1}" dt="2026-06-22T12:10:24.996" v="1" actId="478"/>
          <ac:picMkLst>
            <pc:docMk/>
            <pc:sldMk cId="0" sldId="256"/>
            <ac:picMk id="2" creationId="{D9ED7F1F-68CF-9546-78F1-5DBFC58556D6}"/>
          </ac:picMkLst>
        </pc:picChg>
        <pc:picChg chg="add mod">
          <ac:chgData name="Vita Petkeviciute-Siliuniene" userId="a2131949-5572-482b-9c51-befe6bc8f127" providerId="ADAL" clId="{A7F9F8FA-125A-450A-AC38-D417B2443CA1}" dt="2026-06-22T12:10:57.093" v="4" actId="1076"/>
          <ac:picMkLst>
            <pc:docMk/>
            <pc:sldMk cId="0" sldId="256"/>
            <ac:picMk id="6" creationId="{A1BAAAE6-C9FA-CE52-9B3C-4B3172B966EB}"/>
          </ac:picMkLst>
        </pc:picChg>
      </pc:sldChg>
      <pc:sldChg chg="del">
        <pc:chgData name="Vita Petkeviciute-Siliuniene" userId="a2131949-5572-482b-9c51-befe6bc8f127" providerId="ADAL" clId="{A7F9F8FA-125A-450A-AC38-D417B2443CA1}" dt="2026-06-22T12:17:27.695" v="105" actId="47"/>
        <pc:sldMkLst>
          <pc:docMk/>
          <pc:sldMk cId="3185889859" sldId="395"/>
        </pc:sldMkLst>
      </pc:sldChg>
      <pc:sldChg chg="del">
        <pc:chgData name="Vita Petkeviciute-Siliuniene" userId="a2131949-5572-482b-9c51-befe6bc8f127" providerId="ADAL" clId="{A7F9F8FA-125A-450A-AC38-D417B2443CA1}" dt="2026-06-22T12:17:24.759" v="103" actId="47"/>
        <pc:sldMkLst>
          <pc:docMk/>
          <pc:sldMk cId="3468772664" sldId="402"/>
        </pc:sldMkLst>
      </pc:sldChg>
      <pc:sldChg chg="del">
        <pc:chgData name="Vita Petkeviciute-Siliuniene" userId="a2131949-5572-482b-9c51-befe6bc8f127" providerId="ADAL" clId="{A7F9F8FA-125A-450A-AC38-D417B2443CA1}" dt="2026-06-22T12:17:26.187" v="104" actId="47"/>
        <pc:sldMkLst>
          <pc:docMk/>
          <pc:sldMk cId="365163121" sldId="407"/>
        </pc:sldMkLst>
      </pc:sldChg>
      <pc:sldChg chg="del">
        <pc:chgData name="Vita Petkeviciute-Siliuniene" userId="a2131949-5572-482b-9c51-befe6bc8f127" providerId="ADAL" clId="{A7F9F8FA-125A-450A-AC38-D417B2443CA1}" dt="2026-06-22T12:17:28.710" v="106" actId="47"/>
        <pc:sldMkLst>
          <pc:docMk/>
          <pc:sldMk cId="176996124" sldId="408"/>
        </pc:sldMkLst>
      </pc:sldChg>
      <pc:sldChg chg="del">
        <pc:chgData name="Vita Petkeviciute-Siliuniene" userId="a2131949-5572-482b-9c51-befe6bc8f127" providerId="ADAL" clId="{A7F9F8FA-125A-450A-AC38-D417B2443CA1}" dt="2026-06-22T12:17:29.643" v="107" actId="47"/>
        <pc:sldMkLst>
          <pc:docMk/>
          <pc:sldMk cId="3236825097" sldId="410"/>
        </pc:sldMkLst>
      </pc:sldChg>
      <pc:sldChg chg="addSp modSp new mod modClrScheme chgLayout">
        <pc:chgData name="Vita Petkeviciute-Siliuniene" userId="a2131949-5572-482b-9c51-befe6bc8f127" providerId="ADAL" clId="{A7F9F8FA-125A-450A-AC38-D417B2443CA1}" dt="2026-06-23T05:56:38.548" v="1239" actId="113"/>
        <pc:sldMkLst>
          <pc:docMk/>
          <pc:sldMk cId="3681298735" sldId="411"/>
        </pc:sldMkLst>
        <pc:spChg chg="mod ord">
          <ac:chgData name="Vita Petkeviciute-Siliuniene" userId="a2131949-5572-482b-9c51-befe6bc8f127" providerId="ADAL" clId="{A7F9F8FA-125A-450A-AC38-D417B2443CA1}" dt="2026-06-23T05:56:38.548" v="1239" actId="113"/>
          <ac:spMkLst>
            <pc:docMk/>
            <pc:sldMk cId="3681298735" sldId="411"/>
            <ac:spMk id="2" creationId="{A64DB803-BCEC-1FBE-CA30-0064B582817F}"/>
          </ac:spMkLst>
        </pc:spChg>
        <pc:spChg chg="add mod ord">
          <ac:chgData name="Vita Petkeviciute-Siliuniene" userId="a2131949-5572-482b-9c51-befe6bc8f127" providerId="ADAL" clId="{A7F9F8FA-125A-450A-AC38-D417B2443CA1}" dt="2026-06-23T05:54:59.415" v="1225" actId="2711"/>
          <ac:spMkLst>
            <pc:docMk/>
            <pc:sldMk cId="3681298735" sldId="411"/>
            <ac:spMk id="3" creationId="{AD5D550E-0747-DD87-CB1A-51A8880959BE}"/>
          </ac:spMkLst>
        </pc:spChg>
      </pc:sldChg>
      <pc:sldChg chg="modSp add del mod">
        <pc:chgData name="Vita Petkeviciute-Siliuniene" userId="a2131949-5572-482b-9c51-befe6bc8f127" providerId="ADAL" clId="{A7F9F8FA-125A-450A-AC38-D417B2443CA1}" dt="2026-06-22T12:37:03.331" v="1061" actId="47"/>
        <pc:sldMkLst>
          <pc:docMk/>
          <pc:sldMk cId="1862727244" sldId="412"/>
        </pc:sldMkLst>
        <pc:spChg chg="mod">
          <ac:chgData name="Vita Petkeviciute-Siliuniene" userId="a2131949-5572-482b-9c51-befe6bc8f127" providerId="ADAL" clId="{A7F9F8FA-125A-450A-AC38-D417B2443CA1}" dt="2026-06-22T12:36:57.173" v="1058" actId="21"/>
          <ac:spMkLst>
            <pc:docMk/>
            <pc:sldMk cId="1862727244" sldId="412"/>
            <ac:spMk id="3" creationId="{45EFB74B-4781-DFD8-550B-BC55E290DFD7}"/>
          </ac:spMkLst>
        </pc:spChg>
      </pc:sldChg>
      <pc:sldChg chg="addSp delSp modSp new mod">
        <pc:chgData name="Vita Petkeviciute-Siliuniene" userId="a2131949-5572-482b-9c51-befe6bc8f127" providerId="ADAL" clId="{A7F9F8FA-125A-450A-AC38-D417B2443CA1}" dt="2026-06-23T05:56:13.138" v="1235" actId="27636"/>
        <pc:sldMkLst>
          <pc:docMk/>
          <pc:sldMk cId="2281542904" sldId="413"/>
        </pc:sldMkLst>
        <pc:spChg chg="mod">
          <ac:chgData name="Vita Petkeviciute-Siliuniene" userId="a2131949-5572-482b-9c51-befe6bc8f127" providerId="ADAL" clId="{A7F9F8FA-125A-450A-AC38-D417B2443CA1}" dt="2026-06-23T05:56:13.138" v="1235" actId="27636"/>
          <ac:spMkLst>
            <pc:docMk/>
            <pc:sldMk cId="2281542904" sldId="413"/>
            <ac:spMk id="2" creationId="{192FB2DE-E26D-D4B7-5D20-00FEBE590BFA}"/>
          </ac:spMkLst>
        </pc:spChg>
        <pc:spChg chg="del">
          <ac:chgData name="Vita Petkeviciute-Siliuniene" userId="a2131949-5572-482b-9c51-befe6bc8f127" providerId="ADAL" clId="{A7F9F8FA-125A-450A-AC38-D417B2443CA1}" dt="2026-06-22T12:17:56.710" v="109" actId="3680"/>
          <ac:spMkLst>
            <pc:docMk/>
            <pc:sldMk cId="2281542904" sldId="413"/>
            <ac:spMk id="3" creationId="{EA47E075-4F7B-B8E9-195A-03ED439F9C9F}"/>
          </ac:spMkLst>
        </pc:spChg>
        <pc:graphicFrameChg chg="add mod ord modGraphic">
          <ac:chgData name="Vita Petkeviciute-Siliuniene" userId="a2131949-5572-482b-9c51-befe6bc8f127" providerId="ADAL" clId="{A7F9F8FA-125A-450A-AC38-D417B2443CA1}" dt="2026-06-23T05:54:11.686" v="1221" actId="14100"/>
          <ac:graphicFrameMkLst>
            <pc:docMk/>
            <pc:sldMk cId="2281542904" sldId="413"/>
            <ac:graphicFrameMk id="4" creationId="{4BD5F918-F7F3-6B10-465A-88E5FE9FD1EB}"/>
          </ac:graphicFrameMkLst>
        </pc:graphicFrameChg>
      </pc:sldChg>
      <pc:sldChg chg="modSp add mod ord">
        <pc:chgData name="Vita Petkeviciute-Siliuniene" userId="a2131949-5572-482b-9c51-befe6bc8f127" providerId="ADAL" clId="{A7F9F8FA-125A-450A-AC38-D417B2443CA1}" dt="2026-06-23T05:55:49.059" v="1230" actId="255"/>
        <pc:sldMkLst>
          <pc:docMk/>
          <pc:sldMk cId="3500321357" sldId="414"/>
        </pc:sldMkLst>
        <pc:spChg chg="mod">
          <ac:chgData name="Vita Petkeviciute-Siliuniene" userId="a2131949-5572-482b-9c51-befe6bc8f127" providerId="ADAL" clId="{A7F9F8FA-125A-450A-AC38-D417B2443CA1}" dt="2026-06-23T05:55:49.059" v="1230" actId="255"/>
          <ac:spMkLst>
            <pc:docMk/>
            <pc:sldMk cId="3500321357" sldId="414"/>
            <ac:spMk id="2" creationId="{952F5E26-B0FC-707E-0E93-18948D8DBE36}"/>
          </ac:spMkLst>
        </pc:spChg>
        <pc:graphicFrameChg chg="mod modGraphic">
          <ac:chgData name="Vita Petkeviciute-Siliuniene" userId="a2131949-5572-482b-9c51-befe6bc8f127" providerId="ADAL" clId="{A7F9F8FA-125A-450A-AC38-D417B2443CA1}" dt="2026-06-23T05:53:27.131" v="1218" actId="14100"/>
          <ac:graphicFrameMkLst>
            <pc:docMk/>
            <pc:sldMk cId="3500321357" sldId="414"/>
            <ac:graphicFrameMk id="4" creationId="{D9C7DC0C-1E5B-74E7-9F97-2A4DA44F58B6}"/>
          </ac:graphicFrameMkLst>
        </pc:graphicFrameChg>
      </pc:sldChg>
      <pc:sldChg chg="modSp add mod">
        <pc:chgData name="Vita Petkeviciute-Siliuniene" userId="a2131949-5572-482b-9c51-befe6bc8f127" providerId="ADAL" clId="{A7F9F8FA-125A-450A-AC38-D417B2443CA1}" dt="2026-06-23T05:56:27.760" v="1237" actId="255"/>
        <pc:sldMkLst>
          <pc:docMk/>
          <pc:sldMk cId="297551739" sldId="415"/>
        </pc:sldMkLst>
        <pc:spChg chg="mod">
          <ac:chgData name="Vita Petkeviciute-Siliuniene" userId="a2131949-5572-482b-9c51-befe6bc8f127" providerId="ADAL" clId="{A7F9F8FA-125A-450A-AC38-D417B2443CA1}" dt="2026-06-23T05:56:27.760" v="1237" actId="255"/>
          <ac:spMkLst>
            <pc:docMk/>
            <pc:sldMk cId="297551739" sldId="415"/>
            <ac:spMk id="2" creationId="{EC6E91A9-793B-B84E-7BAE-DC702B6E9D47}"/>
          </ac:spMkLst>
        </pc:spChg>
        <pc:graphicFrameChg chg="mod modGraphic">
          <ac:chgData name="Vita Petkeviciute-Siliuniene" userId="a2131949-5572-482b-9c51-befe6bc8f127" providerId="ADAL" clId="{A7F9F8FA-125A-450A-AC38-D417B2443CA1}" dt="2026-06-23T05:54:30.931" v="1223" actId="2711"/>
          <ac:graphicFrameMkLst>
            <pc:docMk/>
            <pc:sldMk cId="297551739" sldId="415"/>
            <ac:graphicFrameMk id="4" creationId="{635FFC30-C3F9-7DAB-684F-FD00AAEDE97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>
            <a:extLst>
              <a:ext uri="{FF2B5EF4-FFF2-40B4-BE49-F238E27FC236}">
                <a16:creationId xmlns:a16="http://schemas.microsoft.com/office/drawing/2014/main" id="{0F6BC16D-2280-47C3-BDA4-6D037A39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t-LT" altLang="lt-LT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882650F3-3B23-46E4-80B4-CB2B5B6C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t-LT" altLang="lt-LT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A9EBCEE-1E59-4B56-97CB-AF34A3F49D5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F0B7C5F4-C45C-4B36-9A76-26B3C1402C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7950" y="739775"/>
            <a:ext cx="6580188" cy="37020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197A85F3-A0A3-4508-984F-C4C63AF079E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91063"/>
            <a:ext cx="5437188" cy="44402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lt-LT" altLang="lt-LT" noProof="0"/>
          </a:p>
        </p:txBody>
      </p:sp>
      <p:sp>
        <p:nvSpPr>
          <p:cNvPr id="18439" name="Text Box 6">
            <a:extLst>
              <a:ext uri="{FF2B5EF4-FFF2-40B4-BE49-F238E27FC236}">
                <a16:creationId xmlns:a16="http://schemas.microsoft.com/office/drawing/2014/main" id="{2665A7A7-48D9-40BE-B336-9C22A1C3B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t-LT" altLang="lt-LT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4A1A4F8E-C038-4A9D-8E7E-C5BC4BE4A8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78950"/>
            <a:ext cx="2944812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</a:lstStyle>
          <a:p>
            <a:fld id="{2E2E1532-CEF9-4FEC-AB9C-0AFA75016FBA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436009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B6CAF304-01CE-44A7-A0D0-A90F796871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2889E2EC-DD4F-43F1-903A-E65475294041}" type="slidenum">
              <a:rPr lang="en-US" altLang="lt-LT" sz="1200">
                <a:solidFill>
                  <a:srgbClr val="000000"/>
                </a:solidFill>
                <a:latin typeface="Calibri Light" panose="020F0302020204030204" pitchFamily="34" charset="0"/>
              </a:rPr>
              <a:pPr/>
              <a:t>1</a:t>
            </a:fld>
            <a:endParaRPr lang="en-US" altLang="lt-LT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4434E818-EE88-44C2-AF97-A564B9F69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solidFill>
            <a:srgbClr val="FFFFFF"/>
          </a:solidFill>
          <a:ln/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E575BFB1-47ED-4CD3-B7F4-44391AEC9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t-LT" altLang="lt-L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CBD7889-0778-0C6B-AD05-FC8C2A52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301AFBEC-F511-EED7-7CAC-263E56797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E4F8704-A867-4213-19BF-C98488EC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721D-EF7B-44A5-A6CC-CA8309AB086B}" type="datetimeFigureOut">
              <a:rPr lang="lt-LT" smtClean="0"/>
              <a:t>2026-06-23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BD5F728-8D82-37A1-CA2E-2DCBB431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A811B77-26B4-EE90-CD21-A0DA63D9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C02F-CD01-441D-A0B5-CD7BB5AFCE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860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DBCA808-7CAA-16B3-67F6-F2C0239E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80A957C7-7B3F-D105-0C35-C7B32D564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81859CB-8E02-145F-1C7A-78000934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721D-EF7B-44A5-A6CC-CA8309AB086B}" type="datetimeFigureOut">
              <a:rPr lang="lt-LT" smtClean="0"/>
              <a:t>2026-06-23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E95CBD4-83BB-1258-B417-5BADA75E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0A76193-0488-C703-8067-FFFE6D48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C02F-CD01-441D-A0B5-CD7BB5AFCE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106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183B26E6-7A94-F440-980B-34F44A63E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9BEDC496-E6C6-D1E3-7DED-1BC194151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5D5459E-F7B8-3BC3-F5A6-BFA6A8DE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721D-EF7B-44A5-A6CC-CA8309AB086B}" type="datetimeFigureOut">
              <a:rPr lang="lt-LT" smtClean="0"/>
              <a:t>2026-06-23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BB8A2E8-C8B2-EE4C-9F24-5A436F1F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D9CDE12-DA58-D8B9-5413-70436052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C02F-CD01-441D-A0B5-CD7BB5AFCE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266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A60263D-25CB-7232-64EA-0DF52F2C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97A020E-5ABD-085C-2931-0AF5EA536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A5F0AB5-89D7-84F2-6C88-3C7704D6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721D-EF7B-44A5-A6CC-CA8309AB086B}" type="datetimeFigureOut">
              <a:rPr lang="lt-LT" smtClean="0"/>
              <a:t>2026-06-23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D0534B7-88AF-372E-6275-E23BD782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697B7DB-1AE2-77DE-A566-4CBD0741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C02F-CD01-441D-A0B5-CD7BB5AFCE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462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67FFC3A-8A3A-9500-715D-6DCAB964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FC1E41B-BFD7-1012-E446-06BD90A6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0DC8959-BA35-2AD8-AA25-39A98D18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721D-EF7B-44A5-A6CC-CA8309AB086B}" type="datetimeFigureOut">
              <a:rPr lang="lt-LT" smtClean="0"/>
              <a:t>2026-06-23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CC1BB3A-32B8-386B-0F04-49AA5220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136B237-D0CB-9FE8-BE51-7DBB4046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C02F-CD01-441D-A0B5-CD7BB5AFCE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000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0E21C8B-967C-0765-FA2D-BCF1A900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A83A829-9F8D-FB5F-3A22-03BB9CEAE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D587E56-4436-5A82-08D5-376695309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2CDAB3A-BA46-51BD-88B0-5605FE85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721D-EF7B-44A5-A6CC-CA8309AB086B}" type="datetimeFigureOut">
              <a:rPr lang="lt-LT" smtClean="0"/>
              <a:t>2026-06-23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69C115F-4E6D-04C3-8479-E665285E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C010A885-B61D-04A8-5674-1B16FA4A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C02F-CD01-441D-A0B5-CD7BB5AFCE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175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18FEB88-AE16-DC54-699E-8319378F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CD1D1E-A9C0-4EF3-E6AE-25AB4B7C5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FB7EF91-4FB0-B208-62D4-CE3142FC6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08EFD5D8-C797-2610-59E0-523F158D7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E9BF1267-F810-6234-7B92-E2A32A58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18691363-5FA4-E551-5EBA-F467009B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721D-EF7B-44A5-A6CC-CA8309AB086B}" type="datetimeFigureOut">
              <a:rPr lang="lt-LT" smtClean="0"/>
              <a:t>2026-06-23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17094CCF-7B3C-C04E-4EE2-020133FF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2A526912-6360-9FDA-5439-EADB112F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C02F-CD01-441D-A0B5-CD7BB5AFCE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779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B7F1F62-15A5-F32E-EEA2-30087B44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0D69EAF-F7C4-50A3-62EE-F68B3045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721D-EF7B-44A5-A6CC-CA8309AB086B}" type="datetimeFigureOut">
              <a:rPr lang="lt-LT" smtClean="0"/>
              <a:t>2026-06-23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923CD54E-2ABC-4B1E-1F96-90331374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CB96010D-1433-D983-9F8A-EEBE163D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C02F-CD01-441D-A0B5-CD7BB5AFCE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169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7904A862-1363-1391-DE17-C637B8C7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721D-EF7B-44A5-A6CC-CA8309AB086B}" type="datetimeFigureOut">
              <a:rPr lang="lt-LT" smtClean="0"/>
              <a:t>2026-06-23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7140BAC5-5572-B7B9-F91F-ED89FA57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C65BE14-442D-08BD-E47B-CA443C9B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C02F-CD01-441D-A0B5-CD7BB5AFCE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130DF76-DCCA-DDFD-6D4F-A508CF7E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3CB2815-43DA-8DD8-4C83-91DB9385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AA8A991-C738-E8AA-FC4D-07209C273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9C351B3-5831-0E2D-FD75-FDDC433D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721D-EF7B-44A5-A6CC-CA8309AB086B}" type="datetimeFigureOut">
              <a:rPr lang="lt-LT" smtClean="0"/>
              <a:t>2026-06-23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C96A696-373D-F1EF-F4A7-F792773E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6067F75-E6B1-E3E9-1171-A0B6A987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C02F-CD01-441D-A0B5-CD7BB5AFCE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114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8B61DF4-26F7-8592-51D9-BC655BCA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140B6519-E769-2B8C-E8C7-FD63F0722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73274DB-1523-4293-82CD-909ACDE86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B3E2A8F-2836-A3B4-A425-D351594E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721D-EF7B-44A5-A6CC-CA8309AB086B}" type="datetimeFigureOut">
              <a:rPr lang="lt-LT" smtClean="0"/>
              <a:t>2026-06-23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B8409EF-CE3F-2F21-2A2D-887049DF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E72CB04-2D5B-FF6D-2CC8-8FFD861F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C02F-CD01-441D-A0B5-CD7BB5AFCE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205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4F036533-725B-F44E-7A9D-694F15DC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148E832-C76B-5500-67CB-CF797F78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FF2F0E4-D8A2-D4E0-F331-D63E05333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E2721D-EF7B-44A5-A6CC-CA8309AB086B}" type="datetimeFigureOut">
              <a:rPr lang="lt-LT" smtClean="0"/>
              <a:t>2026-06-23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CBE6C8F-581F-8CB7-2268-8AD6BCA68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C4735C7-B876-10D3-1C54-8B83F0D8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25C02F-CD01-441D-A0B5-CD7BB5AFCE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11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>
            <a:extLst>
              <a:ext uri="{FF2B5EF4-FFF2-40B4-BE49-F238E27FC236}">
                <a16:creationId xmlns:a16="http://schemas.microsoft.com/office/drawing/2014/main" id="{3821EFB9-EA09-417B-9D33-606CA1F6F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6320"/>
            <a:ext cx="8640960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20" tIns="19080" rIns="38520" bIns="19080"/>
          <a:lstStyle>
            <a:lvl1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endParaRPr lang="lt-LT" altLang="lt-LT" sz="2000" dirty="0">
              <a:solidFill>
                <a:srgbClr val="072C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Text Box 2">
            <a:extLst>
              <a:ext uri="{FF2B5EF4-FFF2-40B4-BE49-F238E27FC236}">
                <a16:creationId xmlns:a16="http://schemas.microsoft.com/office/drawing/2014/main" id="{DD052187-CCDC-4E98-823E-2AC7A615C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4372744"/>
            <a:ext cx="25019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20" tIns="19080" rIns="38520" bIns="19080"/>
          <a:lstStyle>
            <a:lvl1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lt-LT" altLang="lt-LT" sz="1800" dirty="0">
                <a:solidFill>
                  <a:srgbClr val="072C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buSzPct val="100000"/>
            </a:pPr>
            <a:endParaRPr lang="en-US" altLang="lt-L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CFDCE491-00C5-449F-BB92-89FDB93E3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76400"/>
            <a:ext cx="8070824" cy="208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20" tIns="19080" rIns="38520" bIns="19080"/>
          <a:lstStyle>
            <a:lvl1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r>
              <a:rPr lang="pt-BR" altLang="lt-LT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lt-LT" altLang="lt-LT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avimo </a:t>
            </a:r>
            <a:r>
              <a:rPr lang="pt-BR" altLang="lt-LT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 Alytaus regiono plėtrą kryptys 2028-2034 m. laikotarpiu</a:t>
            </a:r>
            <a:endParaRPr lang="lt-LT" altLang="lt-LT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DB544601-D010-4C36-8789-EE58DC7AF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16" y="1936849"/>
            <a:ext cx="864096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20" tIns="19080" rIns="38520" bIns="19080"/>
          <a:lstStyle>
            <a:lvl1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5175" algn="l"/>
                <a:tab pos="1531938" algn="l"/>
                <a:tab pos="2298700" algn="l"/>
                <a:tab pos="3065463" algn="l"/>
                <a:tab pos="3832225" algn="l"/>
                <a:tab pos="4598988" algn="l"/>
                <a:tab pos="5365750" algn="l"/>
                <a:tab pos="6132513" algn="l"/>
                <a:tab pos="6899275" algn="l"/>
                <a:tab pos="7666038" algn="l"/>
                <a:tab pos="8432800" algn="l"/>
                <a:tab pos="9199563" algn="l"/>
                <a:tab pos="9966325" algn="l"/>
                <a:tab pos="10733088" algn="l"/>
              </a:tabLst>
              <a:defRPr sz="15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algn="ctr"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endParaRPr lang="lt-LT" altLang="lt-LT" sz="2400" dirty="0">
              <a:solidFill>
                <a:srgbClr val="072C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A1BAAAE6-C9FA-CE52-9B3C-4B3172B96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432323"/>
            <a:ext cx="2778696" cy="18524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723F1-D71D-E404-B52C-EA119AD05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52F5E26-B0FC-707E-0E93-18948D8D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272"/>
            <a:ext cx="7886700" cy="397431"/>
          </a:xfrm>
        </p:spPr>
        <p:txBody>
          <a:bodyPr>
            <a:noAutofit/>
          </a:bodyPr>
          <a:lstStyle/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politikos sritys ir Alytaus regiono plėtros kryptys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D9C7DC0C-1E5B-74E7-9F97-2A4DA44F5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397921"/>
              </p:ext>
            </p:extLst>
          </p:nvPr>
        </p:nvGraphicFramePr>
        <p:xfrm>
          <a:off x="340618" y="529263"/>
          <a:ext cx="8174732" cy="434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326">
                  <a:extLst>
                    <a:ext uri="{9D8B030D-6E8A-4147-A177-3AD203B41FA5}">
                      <a16:colId xmlns:a16="http://schemas.microsoft.com/office/drawing/2014/main" val="127429088"/>
                    </a:ext>
                  </a:extLst>
                </a:gridCol>
                <a:gridCol w="4447406">
                  <a:extLst>
                    <a:ext uri="{9D8B030D-6E8A-4147-A177-3AD203B41FA5}">
                      <a16:colId xmlns:a16="http://schemas.microsoft.com/office/drawing/2014/main" val="3916111704"/>
                    </a:ext>
                  </a:extLst>
                </a:gridCol>
              </a:tblGrid>
              <a:tr h="353844"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politikos sritis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Alytaus regiono plėtros kryptis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51969"/>
                  </a:ext>
                </a:extLst>
              </a:tr>
              <a:tr h="884609">
                <a:tc>
                  <a:txBody>
                    <a:bodyPr/>
                    <a:lstStyle/>
                    <a:p>
                      <a:r>
                        <a:rPr lang="lt-LT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sausumos, oro, geležinkelio, vandens transporto infrastruktūrą ir dviračių takus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527843"/>
                  </a:ext>
                </a:extLst>
              </a:tr>
              <a:tr h="353844">
                <a:tc>
                  <a:txBody>
                    <a:bodyPr/>
                    <a:lstStyle/>
                    <a:p>
                      <a:endParaRPr lang="lt-LT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viešąjį transportą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67096"/>
                  </a:ext>
                </a:extLst>
              </a:tr>
              <a:tr h="35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Švietimas ir įgūdžiai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švietimo įstaigas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297216"/>
                  </a:ext>
                </a:extLst>
              </a:tr>
              <a:tr h="35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Socialinė sritis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sveikatos priežiūros įstaigas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128105"/>
                  </a:ext>
                </a:extLst>
              </a:tr>
              <a:tr h="353844">
                <a:tc>
                  <a:txBody>
                    <a:bodyPr/>
                    <a:lstStyle/>
                    <a:p>
                      <a:endParaRPr lang="lt-LT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socialinių paslaugų įstaigas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438752"/>
                  </a:ext>
                </a:extLst>
              </a:tr>
              <a:tr h="619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Būstas ir infrastruktūra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socialinio būsto ir gyvenamojo būsto plėtrą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408072"/>
                  </a:ext>
                </a:extLst>
              </a:tr>
              <a:tr h="1074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Daugiasektorinė parama, Socialinė sritis, Švietimas ir įgūdžiai, Teisės, lygybė ir teisingumas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bendruomenes, savanorystę, pilietines iniciatyvas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1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32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92FB2DE-E26D-D4B7-5D20-00FEBE59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282391"/>
          </a:xfrm>
        </p:spPr>
        <p:txBody>
          <a:bodyPr>
            <a:normAutofit fontScale="90000"/>
          </a:bodyPr>
          <a:lstStyle/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politikos sritys ir Alytaus regiono plėtros kryptys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4BD5F918-F7F3-6B10-465A-88E5FE9FD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932478"/>
              </p:ext>
            </p:extLst>
          </p:nvPr>
        </p:nvGraphicFramePr>
        <p:xfrm>
          <a:off x="340618" y="672069"/>
          <a:ext cx="8174732" cy="427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263">
                  <a:extLst>
                    <a:ext uri="{9D8B030D-6E8A-4147-A177-3AD203B41FA5}">
                      <a16:colId xmlns:a16="http://schemas.microsoft.com/office/drawing/2014/main" val="127429088"/>
                    </a:ext>
                  </a:extLst>
                </a:gridCol>
                <a:gridCol w="4684469">
                  <a:extLst>
                    <a:ext uri="{9D8B030D-6E8A-4147-A177-3AD203B41FA5}">
                      <a16:colId xmlns:a16="http://schemas.microsoft.com/office/drawing/2014/main" val="3916111704"/>
                    </a:ext>
                  </a:extLst>
                </a:gridCol>
              </a:tblGrid>
              <a:tr h="353511"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politikos sritis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Alytaus regiono plėtros kryptis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51969"/>
                  </a:ext>
                </a:extLst>
              </a:tr>
              <a:tr h="618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Kultūra, turizmas ir žiniasklaida</a:t>
                      </a:r>
                    </a:p>
                    <a:p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kultūros įstaigas ir kultūros paveldo aktualizavimą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527843"/>
                  </a:ext>
                </a:extLst>
              </a:tr>
              <a:tr h="353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turizmą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297216"/>
                  </a:ext>
                </a:extLst>
              </a:tr>
              <a:tr h="618644">
                <a:tc>
                  <a:txBody>
                    <a:bodyPr/>
                    <a:lstStyle/>
                    <a:p>
                      <a: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Atsparumas, gynybos pramonė ir kosmosas</a:t>
                      </a:r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civilinę saugą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128105"/>
                  </a:ext>
                </a:extLst>
              </a:tr>
              <a:tr h="353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Energetika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energetinę infrastruktūrą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438752"/>
                  </a:ext>
                </a:extLst>
              </a:tr>
              <a:tr h="618644"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Aplinka ir klimatas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vandentvarką, nuotekas, lietaus nuotekas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408072"/>
                  </a:ext>
                </a:extLst>
              </a:tr>
              <a:tr h="451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atliekų tvarkymą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11231"/>
                  </a:ext>
                </a:extLst>
              </a:tr>
              <a:tr h="908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prisitaikymo prie klimato kaitos priemones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648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54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3BA4E-2799-01FA-29BD-57560ED5D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6E91A9-793B-B84E-7BAE-DC702B6E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354399"/>
          </a:xfrm>
        </p:spPr>
        <p:txBody>
          <a:bodyPr>
            <a:noAutofit/>
          </a:bodyPr>
          <a:lstStyle/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politikos sritys ir Alytaus regiono plėtros kryptys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635FFC30-C3F9-7DAB-684F-FD00AAEDE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150508"/>
              </p:ext>
            </p:extLst>
          </p:nvPr>
        </p:nvGraphicFramePr>
        <p:xfrm>
          <a:off x="340618" y="672069"/>
          <a:ext cx="8174732" cy="2342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263">
                  <a:extLst>
                    <a:ext uri="{9D8B030D-6E8A-4147-A177-3AD203B41FA5}">
                      <a16:colId xmlns:a16="http://schemas.microsoft.com/office/drawing/2014/main" val="127429088"/>
                    </a:ext>
                  </a:extLst>
                </a:gridCol>
                <a:gridCol w="4684469">
                  <a:extLst>
                    <a:ext uri="{9D8B030D-6E8A-4147-A177-3AD203B41FA5}">
                      <a16:colId xmlns:a16="http://schemas.microsoft.com/office/drawing/2014/main" val="3916111704"/>
                    </a:ext>
                  </a:extLst>
                </a:gridCol>
              </a:tblGrid>
              <a:tr h="308409"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politikos sritis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Alytaus regiono plėtros kryptis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51969"/>
                  </a:ext>
                </a:extLst>
              </a:tr>
              <a:tr h="539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Parama verslui, Moksliniai tyrimai ir inovacijos, Socialinė sritis, Aplinka ir klimatas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investicinius sklypus, verslumą, užimtumą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527843"/>
                  </a:ext>
                </a:extLst>
              </a:tr>
              <a:tr h="308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Veiksmingas viešasis administravimas, Skaitmeninės technologijos ir infrastruktūra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Investicijos į viešąjį valdymą, skaitmeninimą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29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5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64DB803-BCEC-1FBE-CA30-0064B582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Neįtrauktos ES politikos sritys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D5D550E-0747-DD87-CB1A-51A888095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0416"/>
            <a:ext cx="7886700" cy="3213497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Makroekonominė pagalba ir prekyba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Migracija ir sienos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Taika, konfliktai ir humanitarinė pagalba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Žemės ūkis ir žuvininkystė</a:t>
            </a: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8129873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„Office“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CBA7A087B334792E97417280903C7" ma:contentTypeVersion="13" ma:contentTypeDescription="Create a new document." ma:contentTypeScope="" ma:versionID="40baba302be2c2816c5c27bcecfd65f9">
  <xsd:schema xmlns:xsd="http://www.w3.org/2001/XMLSchema" xmlns:xs="http://www.w3.org/2001/XMLSchema" xmlns:p="http://schemas.microsoft.com/office/2006/metadata/properties" xmlns:ns2="f74d65a0-5b29-4eac-b110-4dec9eb5e7db" targetNamespace="http://schemas.microsoft.com/office/2006/metadata/properties" ma:root="true" ma:fieldsID="c53fe5dba00304cf4a4f9e98279f9d0d" ns2:_="">
    <xsd:import namespace="f74d65a0-5b29-4eac-b110-4dec9eb5e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ikslin_x0117_s_x0020_auditorijos" minOccurs="0"/>
                <xsd:element ref="ns2:_ModernAudienceTargetUserField" minOccurs="0"/>
                <xsd:element ref="ns2:_ModernAudienceAadObjectId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d65a0-5b29-4eac-b110-4dec9eb5e7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ikslin_x0117_s_x0020_auditorijos" ma:index="10" nillable="true" ma:displayName="Tikslinės auditorijos" ma:internalName="Tikslin_x0117_s_x0020_auditorijos">
      <xsd:simpleType>
        <xsd:restriction base="dms:Unknown"/>
      </xsd:simpleType>
    </xsd:element>
    <xsd:element name="_ModernAudienceTargetUserField" ma:index="11" nillable="true" ma:displayName="Audience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12" nillable="true" ma:displayName="AudienceIds" ma:list="{ef12ca35-ea0d-4790-bce8-e068f78aef73}" ma:internalName="_ModernAudienceAadObjectIds" ma:readOnly="true" ma:showField="_AadObjectIdForUser" ma:web="8c2b0bd0-d90f-479d-80ec-e7bd01e25c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4EF3F-3CE9-4BD8-8330-1451449B9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d65a0-5b29-4eac-b110-4dec9eb5e7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293D95-EDA5-4C33-9739-BA8B56EB2B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36903</TotalTime>
  <Words>240</Words>
  <Application>Microsoft Office PowerPoint</Application>
  <PresentationFormat>Pasirinktinai</PresentationFormat>
  <Paragraphs>45</Paragraphs>
  <Slides>5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Times New Roman</vt:lpstr>
      <vt:lpstr>Wingdings</vt:lpstr>
      <vt:lpstr>„Office“ tema</vt:lpstr>
      <vt:lpstr>„PowerPoint“ pateiktis</vt:lpstr>
      <vt:lpstr>ES politikos sritys ir Alytaus regiono plėtros kryptys</vt:lpstr>
      <vt:lpstr>ES politikos sritys ir Alytaus regiono plėtros kryptys</vt:lpstr>
      <vt:lpstr>ES politikos sritys ir Alytaus regiono plėtros kryptys</vt:lpstr>
      <vt:lpstr>Neįtrauktos ES politikos sritys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creator>Giedrė Šešelgienė</dc:creator>
  <cp:lastModifiedBy>Vita Petkeviciute-Siliuniene</cp:lastModifiedBy>
  <cp:revision>6291</cp:revision>
  <cp:lastPrinted>2019-09-11T04:02:56Z</cp:lastPrinted>
  <dcterms:created xsi:type="dcterms:W3CDTF">2014-11-12T21:47:38Z</dcterms:created>
  <dcterms:modified xsi:type="dcterms:W3CDTF">2026-06-23T05:56:45Z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kslinės auditorijos">
    <vt:lpwstr/>
  </property>
  <property fmtid="{D5CDD505-2E9C-101B-9397-08002B2CF9AE}" pid="3" name="_ModernAudienceTargetUserField">
    <vt:lpwstr/>
  </property>
</Properties>
</file>